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handoutMasterIdLst>
    <p:handoutMasterId r:id="rId20"/>
  </p:handoutMasterIdLst>
  <p:sldIdLst>
    <p:sldId id="337" r:id="rId2"/>
    <p:sldId id="336" r:id="rId3"/>
    <p:sldId id="274" r:id="rId4"/>
    <p:sldId id="257" r:id="rId5"/>
    <p:sldId id="334" r:id="rId6"/>
    <p:sldId id="267" r:id="rId7"/>
    <p:sldId id="258" r:id="rId8"/>
    <p:sldId id="261" r:id="rId9"/>
    <p:sldId id="310" r:id="rId10"/>
    <p:sldId id="269" r:id="rId11"/>
    <p:sldId id="304" r:id="rId12"/>
    <p:sldId id="286" r:id="rId13"/>
    <p:sldId id="333" r:id="rId14"/>
    <p:sldId id="331" r:id="rId15"/>
    <p:sldId id="305" r:id="rId16"/>
    <p:sldId id="335" r:id="rId17"/>
    <p:sldId id="265" r:id="rId18"/>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176" userDrawn="1">
          <p15:clr>
            <a:srgbClr val="A4A3A4"/>
          </p15:clr>
        </p15:guide>
        <p15:guide id="2" orient="horz" pos="3000" userDrawn="1">
          <p15:clr>
            <a:srgbClr val="A4A3A4"/>
          </p15:clr>
        </p15:guide>
        <p15:guide id="3" orient="horz" pos="384" userDrawn="1">
          <p15:clr>
            <a:srgbClr val="A4A3A4"/>
          </p15:clr>
        </p15:guide>
        <p15:guide id="4" orient="horz" pos="2688" userDrawn="1">
          <p15:clr>
            <a:srgbClr val="A4A3A4"/>
          </p15:clr>
        </p15:guide>
        <p15:guide id="5" orient="horz" pos="2904" userDrawn="1">
          <p15:clr>
            <a:srgbClr val="A4A3A4"/>
          </p15:clr>
        </p15:guide>
        <p15:guide id="6" orient="horz" pos="1680" userDrawn="1">
          <p15:clr>
            <a:srgbClr val="A4A3A4"/>
          </p15:clr>
        </p15:guide>
        <p15:guide id="7" orient="horz" pos="3216" userDrawn="1">
          <p15:clr>
            <a:srgbClr val="A4A3A4"/>
          </p15:clr>
        </p15:guide>
        <p15:guide id="8" orient="horz" pos="3096" userDrawn="1">
          <p15:clr>
            <a:srgbClr val="A4A3A4"/>
          </p15:clr>
        </p15:guide>
        <p15:guide id="9" pos="672" userDrawn="1">
          <p15:clr>
            <a:srgbClr val="A4A3A4"/>
          </p15:clr>
        </p15:guide>
        <p15:guide id="10" pos="2976" userDrawn="1">
          <p15:clr>
            <a:srgbClr val="A4A3A4"/>
          </p15:clr>
        </p15:guide>
        <p15:guide id="11" pos="5160" userDrawn="1">
          <p15:clr>
            <a:srgbClr val="A4A3A4"/>
          </p15:clr>
        </p15:guide>
        <p15:guide id="12" pos="1948" userDrawn="1">
          <p15:clr>
            <a:srgbClr val="A4A3A4"/>
          </p15:clr>
        </p15:guide>
        <p15:guide id="13" pos="216" userDrawn="1">
          <p15:clr>
            <a:srgbClr val="A4A3A4"/>
          </p15:clr>
        </p15:guide>
        <p15:guide id="14" orient="horz" pos="2160" userDrawn="1">
          <p15:clr>
            <a:srgbClr val="A4A3A4"/>
          </p15:clr>
        </p15:guide>
        <p15:guide id="15" orient="horz" pos="21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quel User" initials="SU" lastIdx="0" clrIdx="0">
    <p:extLst>
      <p:ext uri="{19B8F6BF-5375-455C-9EA6-DF929625EA0E}">
        <p15:presenceInfo xmlns:p15="http://schemas.microsoft.com/office/powerpoint/2012/main" userId="958da6fd0e6693a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708C"/>
    <a:srgbClr val="692146"/>
    <a:srgbClr val="720F11"/>
    <a:srgbClr val="9F2241"/>
    <a:srgbClr val="E2DFCA"/>
    <a:srgbClr val="625D9C"/>
    <a:srgbClr val="E21A23"/>
    <a:srgbClr val="FFDFCA"/>
    <a:srgbClr val="FFB600"/>
    <a:srgbClr val="E7EF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51" autoAdjust="0"/>
    <p:restoredTop sz="94788" autoAdjust="0"/>
  </p:normalViewPr>
  <p:slideViewPr>
    <p:cSldViewPr snapToGrid="0">
      <p:cViewPr varScale="1">
        <p:scale>
          <a:sx n="67" d="100"/>
          <a:sy n="67" d="100"/>
        </p:scale>
        <p:origin x="1176" y="32"/>
      </p:cViewPr>
      <p:guideLst>
        <p:guide pos="1176"/>
        <p:guide orient="horz" pos="3000"/>
        <p:guide orient="horz" pos="384"/>
        <p:guide orient="horz" pos="2688"/>
        <p:guide orient="horz" pos="2904"/>
        <p:guide orient="horz" pos="1680"/>
        <p:guide orient="horz" pos="3216"/>
        <p:guide orient="horz" pos="3096"/>
        <p:guide pos="672"/>
        <p:guide pos="2976"/>
        <p:guide pos="5160"/>
        <p:guide pos="1948"/>
        <p:guide pos="216"/>
        <p:guide orient="horz" pos="2160"/>
        <p:guide orient="horz" pos="216"/>
      </p:guideLst>
    </p:cSldViewPr>
  </p:slideViewPr>
  <p:outlineViewPr>
    <p:cViewPr>
      <p:scale>
        <a:sx n="33" d="100"/>
        <a:sy n="33" d="100"/>
      </p:scale>
      <p:origin x="0" y="-14411"/>
    </p:cViewPr>
  </p:outlineViewPr>
  <p:notesTextViewPr>
    <p:cViewPr>
      <p:scale>
        <a:sx n="1" d="1"/>
        <a:sy n="1" d="1"/>
      </p:scale>
      <p:origin x="0" y="0"/>
    </p:cViewPr>
  </p:notesTextViewPr>
  <p:sorterViewPr>
    <p:cViewPr>
      <p:scale>
        <a:sx n="98" d="100"/>
        <a:sy n="98" d="100"/>
      </p:scale>
      <p:origin x="0" y="-201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145" cy="462721"/>
          </a:xfrm>
          <a:prstGeom prst="rect">
            <a:avLst/>
          </a:prstGeom>
        </p:spPr>
        <p:txBody>
          <a:bodyPr vert="horz" lIns="87304" tIns="43652" rIns="87304" bIns="43652" rtlCol="0"/>
          <a:lstStyle>
            <a:lvl1pPr algn="l">
              <a:defRPr sz="1100"/>
            </a:lvl1pPr>
          </a:lstStyle>
          <a:p>
            <a:endParaRPr lang="en-US" dirty="0"/>
          </a:p>
        </p:txBody>
      </p:sp>
      <p:sp>
        <p:nvSpPr>
          <p:cNvPr id="3" name="Date Placeholder 2"/>
          <p:cNvSpPr>
            <a:spLocks noGrp="1"/>
          </p:cNvSpPr>
          <p:nvPr>
            <p:ph type="dt" sz="quarter" idx="1"/>
          </p:nvPr>
        </p:nvSpPr>
        <p:spPr>
          <a:xfrm>
            <a:off x="3970734" y="0"/>
            <a:ext cx="3038145" cy="462721"/>
          </a:xfrm>
          <a:prstGeom prst="rect">
            <a:avLst/>
          </a:prstGeom>
        </p:spPr>
        <p:txBody>
          <a:bodyPr vert="horz" lIns="87304" tIns="43652" rIns="87304" bIns="43652" rtlCol="0"/>
          <a:lstStyle>
            <a:lvl1pPr algn="r">
              <a:defRPr sz="1100"/>
            </a:lvl1pPr>
          </a:lstStyle>
          <a:p>
            <a:fld id="{7CF79C4C-9A95-4F23-B503-12D2C6F00E19}" type="datetimeFigureOut">
              <a:rPr lang="en-US" smtClean="0"/>
              <a:t>10/16/2021</a:t>
            </a:fld>
            <a:endParaRPr lang="en-US" dirty="0"/>
          </a:p>
        </p:txBody>
      </p:sp>
      <p:sp>
        <p:nvSpPr>
          <p:cNvPr id="4" name="Footer Placeholder 3"/>
          <p:cNvSpPr>
            <a:spLocks noGrp="1"/>
          </p:cNvSpPr>
          <p:nvPr>
            <p:ph type="ftr" sz="quarter" idx="2"/>
          </p:nvPr>
        </p:nvSpPr>
        <p:spPr>
          <a:xfrm>
            <a:off x="1" y="8773355"/>
            <a:ext cx="3038145" cy="462720"/>
          </a:xfrm>
          <a:prstGeom prst="rect">
            <a:avLst/>
          </a:prstGeom>
        </p:spPr>
        <p:txBody>
          <a:bodyPr vert="horz" lIns="87304" tIns="43652" rIns="87304" bIns="43652" rtlCol="0" anchor="b"/>
          <a:lstStyle>
            <a:lvl1pPr algn="l">
              <a:defRPr sz="1100"/>
            </a:lvl1pPr>
          </a:lstStyle>
          <a:p>
            <a:endParaRPr lang="en-US" dirty="0"/>
          </a:p>
        </p:txBody>
      </p:sp>
      <p:sp>
        <p:nvSpPr>
          <p:cNvPr id="5" name="Slide Number Placeholder 4"/>
          <p:cNvSpPr>
            <a:spLocks noGrp="1"/>
          </p:cNvSpPr>
          <p:nvPr>
            <p:ph type="sldNum" sz="quarter" idx="3"/>
          </p:nvPr>
        </p:nvSpPr>
        <p:spPr>
          <a:xfrm>
            <a:off x="3970734" y="8773355"/>
            <a:ext cx="3038145" cy="462720"/>
          </a:xfrm>
          <a:prstGeom prst="rect">
            <a:avLst/>
          </a:prstGeom>
        </p:spPr>
        <p:txBody>
          <a:bodyPr vert="horz" lIns="87304" tIns="43652" rIns="87304" bIns="43652" rtlCol="0" anchor="b"/>
          <a:lstStyle>
            <a:lvl1pPr algn="r">
              <a:defRPr sz="1100"/>
            </a:lvl1pPr>
          </a:lstStyle>
          <a:p>
            <a:fld id="{9BEDD28F-82A9-4FAE-8C69-E41F27D67B02}" type="slidenum">
              <a:rPr lang="en-US" smtClean="0"/>
              <a:t>‹#›</a:t>
            </a:fld>
            <a:endParaRPr lang="en-US" dirty="0"/>
          </a:p>
        </p:txBody>
      </p:sp>
    </p:spTree>
    <p:extLst>
      <p:ext uri="{BB962C8B-B14F-4D97-AF65-F5344CB8AC3E}">
        <p14:creationId xmlns:p14="http://schemas.microsoft.com/office/powerpoint/2010/main" val="27668477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jpeg>
</file>

<file path=ppt/media/image15.png>
</file>

<file path=ppt/media/image16.png>
</file>

<file path=ppt/media/image17.jpeg>
</file>

<file path=ppt/media/image18.jpeg>
</file>

<file path=ppt/media/image19.jpeg>
</file>

<file path=ppt/media/image2.png>
</file>

<file path=ppt/media/image20.jpeg>
</file>

<file path=ppt/media/image21.jpeg>
</file>

<file path=ppt/media/image22.png>
</file>

<file path=ppt/media/image23.jpeg>
</file>

<file path=ppt/media/image24.jpeg>
</file>

<file path=ppt/media/image25.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7840" cy="463407"/>
          </a:xfrm>
          <a:prstGeom prst="rect">
            <a:avLst/>
          </a:prstGeom>
        </p:spPr>
        <p:txBody>
          <a:bodyPr vert="horz" lIns="92290" tIns="46144" rIns="92290" bIns="46144" rtlCol="0"/>
          <a:lstStyle>
            <a:lvl1pPr algn="l">
              <a:defRPr sz="1200"/>
            </a:lvl1pPr>
          </a:lstStyle>
          <a:p>
            <a:endParaRPr lang="en-US" dirty="0"/>
          </a:p>
        </p:txBody>
      </p:sp>
      <p:sp>
        <p:nvSpPr>
          <p:cNvPr id="3" name="Date Placeholder 2"/>
          <p:cNvSpPr>
            <a:spLocks noGrp="1"/>
          </p:cNvSpPr>
          <p:nvPr>
            <p:ph type="dt" idx="1"/>
          </p:nvPr>
        </p:nvSpPr>
        <p:spPr>
          <a:xfrm>
            <a:off x="3970938" y="2"/>
            <a:ext cx="3037840" cy="463407"/>
          </a:xfrm>
          <a:prstGeom prst="rect">
            <a:avLst/>
          </a:prstGeom>
        </p:spPr>
        <p:txBody>
          <a:bodyPr vert="horz" lIns="92290" tIns="46144" rIns="92290" bIns="46144" rtlCol="0"/>
          <a:lstStyle>
            <a:lvl1pPr algn="r">
              <a:defRPr sz="1200"/>
            </a:lvl1pPr>
          </a:lstStyle>
          <a:p>
            <a:fld id="{2BE65169-DB50-4446-8324-0D580DBE95C4}" type="datetimeFigureOut">
              <a:rPr lang="en-US" smtClean="0"/>
              <a:t>10/16/2021</a:t>
            </a:fld>
            <a:endParaRPr lang="en-US" dirty="0"/>
          </a:p>
        </p:txBody>
      </p:sp>
      <p:sp>
        <p:nvSpPr>
          <p:cNvPr id="4" name="Slide Image Placeholder 3"/>
          <p:cNvSpPr>
            <a:spLocks noGrp="1" noRot="1" noChangeAspect="1"/>
          </p:cNvSpPr>
          <p:nvPr>
            <p:ph type="sldImg" idx="2"/>
          </p:nvPr>
        </p:nvSpPr>
        <p:spPr>
          <a:xfrm>
            <a:off x="1428750" y="1154113"/>
            <a:ext cx="4152900" cy="3116262"/>
          </a:xfrm>
          <a:prstGeom prst="rect">
            <a:avLst/>
          </a:prstGeom>
          <a:noFill/>
          <a:ln w="12700">
            <a:solidFill>
              <a:prstClr val="black"/>
            </a:solidFill>
          </a:ln>
        </p:spPr>
        <p:txBody>
          <a:bodyPr vert="horz" lIns="92290" tIns="46144" rIns="92290" bIns="46144" rtlCol="0" anchor="ctr"/>
          <a:lstStyle/>
          <a:p>
            <a:endParaRPr lang="en-US" dirty="0"/>
          </a:p>
        </p:txBody>
      </p:sp>
      <p:sp>
        <p:nvSpPr>
          <p:cNvPr id="5" name="Notes Placeholder 4"/>
          <p:cNvSpPr>
            <a:spLocks noGrp="1"/>
          </p:cNvSpPr>
          <p:nvPr>
            <p:ph type="body" sz="quarter" idx="3"/>
          </p:nvPr>
        </p:nvSpPr>
        <p:spPr>
          <a:xfrm>
            <a:off x="701040" y="4444862"/>
            <a:ext cx="5608320" cy="3636705"/>
          </a:xfrm>
          <a:prstGeom prst="rect">
            <a:avLst/>
          </a:prstGeom>
        </p:spPr>
        <p:txBody>
          <a:bodyPr vert="horz" lIns="92290" tIns="46144" rIns="92290" bIns="4614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669"/>
            <a:ext cx="3037840" cy="463406"/>
          </a:xfrm>
          <a:prstGeom prst="rect">
            <a:avLst/>
          </a:prstGeom>
        </p:spPr>
        <p:txBody>
          <a:bodyPr vert="horz" lIns="92290" tIns="46144" rIns="92290" bIns="46144"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772669"/>
            <a:ext cx="3037840" cy="463406"/>
          </a:xfrm>
          <a:prstGeom prst="rect">
            <a:avLst/>
          </a:prstGeom>
        </p:spPr>
        <p:txBody>
          <a:bodyPr vert="horz" lIns="92290" tIns="46144" rIns="92290" bIns="46144" rtlCol="0" anchor="b"/>
          <a:lstStyle>
            <a:lvl1pPr algn="r">
              <a:defRPr sz="1200"/>
            </a:lvl1pPr>
          </a:lstStyle>
          <a:p>
            <a:fld id="{30DC0D4C-FD52-4CA4-A998-31C73A5A5BDE}" type="slidenum">
              <a:rPr lang="en-US" smtClean="0"/>
              <a:t>‹#›</a:t>
            </a:fld>
            <a:endParaRPr lang="en-US" dirty="0"/>
          </a:p>
        </p:txBody>
      </p:sp>
    </p:spTree>
    <p:extLst>
      <p:ext uri="{BB962C8B-B14F-4D97-AF65-F5344CB8AC3E}">
        <p14:creationId xmlns:p14="http://schemas.microsoft.com/office/powerpoint/2010/main" val="951821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DC0D4C-FD52-4CA4-A998-31C73A5A5BDE}" type="slidenum">
              <a:rPr lang="en-US" smtClean="0"/>
              <a:t>1</a:t>
            </a:fld>
            <a:endParaRPr lang="en-US" dirty="0"/>
          </a:p>
        </p:txBody>
      </p:sp>
    </p:spTree>
    <p:extLst>
      <p:ext uri="{BB962C8B-B14F-4D97-AF65-F5344CB8AC3E}">
        <p14:creationId xmlns:p14="http://schemas.microsoft.com/office/powerpoint/2010/main" val="7096340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DC0D4C-FD52-4CA4-A998-31C73A5A5BDE}" type="slidenum">
              <a:rPr lang="en-US" smtClean="0"/>
              <a:t>2</a:t>
            </a:fld>
            <a:endParaRPr lang="en-US" dirty="0"/>
          </a:p>
        </p:txBody>
      </p:sp>
    </p:spTree>
    <p:extLst>
      <p:ext uri="{BB962C8B-B14F-4D97-AF65-F5344CB8AC3E}">
        <p14:creationId xmlns:p14="http://schemas.microsoft.com/office/powerpoint/2010/main" val="2618176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DC0D4C-FD52-4CA4-A998-31C73A5A5BDE}" type="slidenum">
              <a:rPr lang="en-US" smtClean="0"/>
              <a:t>13</a:t>
            </a:fld>
            <a:endParaRPr lang="en-US" dirty="0"/>
          </a:p>
        </p:txBody>
      </p:sp>
    </p:spTree>
    <p:extLst>
      <p:ext uri="{BB962C8B-B14F-4D97-AF65-F5344CB8AC3E}">
        <p14:creationId xmlns:p14="http://schemas.microsoft.com/office/powerpoint/2010/main" val="11005497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903DB6BE-E2F3-2A47-94A8-585F5DD0180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4777" t="11823" r="5903" b="4524"/>
          <a:stretch/>
        </p:blipFill>
        <p:spPr>
          <a:xfrm>
            <a:off x="0" y="1520825"/>
            <a:ext cx="9144000" cy="4846438"/>
          </a:xfrm>
          <a:prstGeom prst="rect">
            <a:avLst/>
          </a:prstGeom>
        </p:spPr>
      </p:pic>
      <p:grpSp>
        <p:nvGrpSpPr>
          <p:cNvPr id="20" name="Group 19"/>
          <p:cNvGrpSpPr/>
          <p:nvPr userDrawn="1"/>
        </p:nvGrpSpPr>
        <p:grpSpPr>
          <a:xfrm>
            <a:off x="331115" y="2099014"/>
            <a:ext cx="3863458" cy="3863458"/>
            <a:chOff x="331115" y="2099014"/>
            <a:chExt cx="3863458" cy="3863458"/>
          </a:xfrm>
        </p:grpSpPr>
        <p:sp>
          <p:nvSpPr>
            <p:cNvPr id="13" name="Rectangle 12">
              <a:extLst>
                <a:ext uri="{FF2B5EF4-FFF2-40B4-BE49-F238E27FC236}">
                  <a16:creationId xmlns:a16="http://schemas.microsoft.com/office/drawing/2014/main" id="{FD9DDEA9-6897-2B48-BA6A-9075880AA615}"/>
                </a:ext>
              </a:extLst>
            </p:cNvPr>
            <p:cNvSpPr/>
            <p:nvPr userDrawn="1"/>
          </p:nvSpPr>
          <p:spPr>
            <a:xfrm>
              <a:off x="331115" y="2099014"/>
              <a:ext cx="3863458" cy="386345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8475"/>
              <a:ext cx="2793799" cy="2792652"/>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6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EC86C884-D766-9149-B40E-B86A943DE6D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32"/>
          <p:cNvSpPr>
            <a:spLocks noGrp="1"/>
          </p:cNvSpPr>
          <p:nvPr>
            <p:ph type="body" sz="quarter" idx="10"/>
          </p:nvPr>
        </p:nvSpPr>
        <p:spPr>
          <a:xfrm>
            <a:off x="621792" y="5093208"/>
            <a:ext cx="2788920" cy="576185"/>
          </a:xfr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Edit Master text styles</a:t>
            </a:r>
          </a:p>
        </p:txBody>
      </p:sp>
      <p:pic>
        <p:nvPicPr>
          <p:cNvPr id="16" name="Picture 15">
            <a:extLst>
              <a:ext uri="{FF2B5EF4-FFF2-40B4-BE49-F238E27FC236}">
                <a16:creationId xmlns:a16="http://schemas.microsoft.com/office/drawing/2014/main" id="{28A1600F-0570-410C-9F95-5DDBAF63CCF1}"/>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21" name="Picture 20">
            <a:extLst>
              <a:ext uri="{FF2B5EF4-FFF2-40B4-BE49-F238E27FC236}">
                <a16:creationId xmlns:a16="http://schemas.microsoft.com/office/drawing/2014/main" id="{CE58448A-1EBE-41B2-B940-5B338FAA80A8}"/>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Tree>
    <p:extLst>
      <p:ext uri="{BB962C8B-B14F-4D97-AF65-F5344CB8AC3E}">
        <p14:creationId xmlns:p14="http://schemas.microsoft.com/office/powerpoint/2010/main" val="2648364449"/>
      </p:ext>
    </p:extLst>
  </p:cSld>
  <p:clrMapOvr>
    <a:masterClrMapping/>
  </p:clrMapOvr>
  <p:extLst>
    <p:ext uri="{DCECCB84-F9BA-43D5-87BE-67443E8EF086}">
      <p15:sldGuideLst xmlns:p15="http://schemas.microsoft.com/office/powerpoint/2012/main">
        <p15:guide id="1" orient="horz" pos="957" userDrawn="1">
          <p15:clr>
            <a:srgbClr val="FBAE40"/>
          </p15:clr>
        </p15:guide>
        <p15:guide id="2" pos="2880" userDrawn="1">
          <p15:clr>
            <a:srgbClr val="FBAE40"/>
          </p15:clr>
        </p15:guide>
        <p15:guide id="3" pos="45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ite Content with Graphic">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BD6B082-7C10-BA4E-BE12-3A2FD5AE08EF}"/>
              </a:ext>
            </a:extLst>
          </p:cNvPr>
          <p:cNvGrpSpPr/>
          <p:nvPr userDrawn="1"/>
        </p:nvGrpSpPr>
        <p:grpSpPr>
          <a:xfrm>
            <a:off x="6635067" y="0"/>
            <a:ext cx="2508933" cy="6367263"/>
            <a:chOff x="3491346" y="0"/>
            <a:chExt cx="2508933" cy="6367263"/>
          </a:xfrm>
        </p:grpSpPr>
        <p:sp>
          <p:nvSpPr>
            <p:cNvPr id="12" name="Freeform 11">
              <a:extLst>
                <a:ext uri="{FF2B5EF4-FFF2-40B4-BE49-F238E27FC236}">
                  <a16:creationId xmlns:a16="http://schemas.microsoft.com/office/drawing/2014/main" id="{EA3EC593-DC20-9346-9776-FBA0FABCCDA5}"/>
                </a:ext>
              </a:extLst>
            </p:cNvPr>
            <p:cNvSpPr/>
            <p:nvPr/>
          </p:nvSpPr>
          <p:spPr>
            <a:xfrm rot="10800000">
              <a:off x="5468761" y="1352709"/>
              <a:ext cx="531517" cy="1821241"/>
            </a:xfrm>
            <a:custGeom>
              <a:avLst/>
              <a:gdLst>
                <a:gd name="connsiteX0" fmla="*/ 0 w 531517"/>
                <a:gd name="connsiteY0" fmla="*/ 1821241 h 1821241"/>
                <a:gd name="connsiteX1" fmla="*/ 0 w 531517"/>
                <a:gd name="connsiteY1" fmla="*/ 0 h 1821241"/>
                <a:gd name="connsiteX2" fmla="*/ 531517 w 531517"/>
                <a:gd name="connsiteY2" fmla="*/ 672400 h 1821241"/>
                <a:gd name="connsiteX3" fmla="*/ 0 w 531517"/>
                <a:gd name="connsiteY3" fmla="*/ 1821241 h 1821241"/>
              </a:gdLst>
              <a:ahLst/>
              <a:cxnLst>
                <a:cxn ang="0">
                  <a:pos x="connsiteX0" y="connsiteY0"/>
                </a:cxn>
                <a:cxn ang="0">
                  <a:pos x="connsiteX1" y="connsiteY1"/>
                </a:cxn>
                <a:cxn ang="0">
                  <a:pos x="connsiteX2" y="connsiteY2"/>
                </a:cxn>
                <a:cxn ang="0">
                  <a:pos x="connsiteX3" y="connsiteY3"/>
                </a:cxn>
              </a:cxnLst>
              <a:rect l="l" t="t" r="r" b="b"/>
              <a:pathLst>
                <a:path w="531517" h="1821241">
                  <a:moveTo>
                    <a:pt x="0" y="1821241"/>
                  </a:moveTo>
                  <a:lnTo>
                    <a:pt x="0" y="0"/>
                  </a:lnTo>
                  <a:lnTo>
                    <a:pt x="531517" y="672400"/>
                  </a:lnTo>
                  <a:lnTo>
                    <a:pt x="0" y="1821241"/>
                  </a:lnTo>
                  <a:close/>
                </a:path>
              </a:pathLst>
            </a:custGeom>
            <a:solidFill>
              <a:srgbClr val="9F22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3" name="Freeform 12">
              <a:extLst>
                <a:ext uri="{FF2B5EF4-FFF2-40B4-BE49-F238E27FC236}">
                  <a16:creationId xmlns:a16="http://schemas.microsoft.com/office/drawing/2014/main" id="{ED31C323-8E84-A946-A27D-2777E3E0BE45}"/>
                </a:ext>
              </a:extLst>
            </p:cNvPr>
            <p:cNvSpPr/>
            <p:nvPr/>
          </p:nvSpPr>
          <p:spPr>
            <a:xfrm rot="10800000">
              <a:off x="3491346" y="0"/>
              <a:ext cx="2508932" cy="2501550"/>
            </a:xfrm>
            <a:custGeom>
              <a:avLst/>
              <a:gdLst>
                <a:gd name="connsiteX0" fmla="*/ 2508932 w 2508932"/>
                <a:gd name="connsiteY0" fmla="*/ 2501550 h 2501550"/>
                <a:gd name="connsiteX1" fmla="*/ 0 w 2508932"/>
                <a:gd name="connsiteY1" fmla="*/ 2501550 h 2501550"/>
                <a:gd name="connsiteX2" fmla="*/ 0 w 2508932"/>
                <a:gd name="connsiteY2" fmla="*/ 1148841 h 2501550"/>
                <a:gd name="connsiteX3" fmla="*/ 531517 w 2508932"/>
                <a:gd name="connsiteY3" fmla="*/ 0 h 2501550"/>
                <a:gd name="connsiteX4" fmla="*/ 2508932 w 2508932"/>
                <a:gd name="connsiteY4" fmla="*/ 2501550 h 2501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932" h="2501550">
                  <a:moveTo>
                    <a:pt x="2508932" y="2501550"/>
                  </a:moveTo>
                  <a:lnTo>
                    <a:pt x="0" y="2501550"/>
                  </a:lnTo>
                  <a:lnTo>
                    <a:pt x="0" y="1148841"/>
                  </a:lnTo>
                  <a:lnTo>
                    <a:pt x="531517" y="0"/>
                  </a:lnTo>
                  <a:lnTo>
                    <a:pt x="2508932" y="2501550"/>
                  </a:lnTo>
                  <a:close/>
                </a:path>
              </a:pathLst>
            </a:custGeom>
            <a:solidFill>
              <a:srgbClr val="E2D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4" name="Freeform 13">
              <a:extLst>
                <a:ext uri="{FF2B5EF4-FFF2-40B4-BE49-F238E27FC236}">
                  <a16:creationId xmlns:a16="http://schemas.microsoft.com/office/drawing/2014/main" id="{6A9B01AF-6459-4247-AF71-3F7C135643BB}"/>
                </a:ext>
              </a:extLst>
            </p:cNvPr>
            <p:cNvSpPr/>
            <p:nvPr/>
          </p:nvSpPr>
          <p:spPr>
            <a:xfrm rot="10800000">
              <a:off x="3680272" y="1352707"/>
              <a:ext cx="2320007" cy="5014556"/>
            </a:xfrm>
            <a:custGeom>
              <a:avLst/>
              <a:gdLst>
                <a:gd name="connsiteX0" fmla="*/ 0 w 2320007"/>
                <a:gd name="connsiteY0" fmla="*/ 5014556 h 5014556"/>
                <a:gd name="connsiteX1" fmla="*/ 0 w 2320007"/>
                <a:gd name="connsiteY1" fmla="*/ 0 h 5014556"/>
                <a:gd name="connsiteX2" fmla="*/ 2320007 w 2320007"/>
                <a:gd name="connsiteY2" fmla="*/ 0 h 5014556"/>
                <a:gd name="connsiteX3" fmla="*/ 531518 w 2320007"/>
                <a:gd name="connsiteY3" fmla="*/ 3865713 h 5014556"/>
                <a:gd name="connsiteX4" fmla="*/ 1 w 2320007"/>
                <a:gd name="connsiteY4" fmla="*/ 3193313 h 5014556"/>
                <a:gd name="connsiteX5" fmla="*/ 1 w 2320007"/>
                <a:gd name="connsiteY5" fmla="*/ 5014554 h 5014556"/>
                <a:gd name="connsiteX6" fmla="*/ 0 w 2320007"/>
                <a:gd name="connsiteY6" fmla="*/ 5014556 h 5014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007" h="5014556">
                  <a:moveTo>
                    <a:pt x="0" y="5014556"/>
                  </a:moveTo>
                  <a:lnTo>
                    <a:pt x="0" y="0"/>
                  </a:lnTo>
                  <a:lnTo>
                    <a:pt x="2320007" y="0"/>
                  </a:lnTo>
                  <a:lnTo>
                    <a:pt x="531518" y="3865713"/>
                  </a:lnTo>
                  <a:lnTo>
                    <a:pt x="1" y="3193313"/>
                  </a:lnTo>
                  <a:lnTo>
                    <a:pt x="1" y="5014554"/>
                  </a:lnTo>
                  <a:lnTo>
                    <a:pt x="0" y="50145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grpSp>
      <p:sp>
        <p:nvSpPr>
          <p:cNvPr id="2" name="Title 1"/>
          <p:cNvSpPr>
            <a:spLocks noGrp="1"/>
          </p:cNvSpPr>
          <p:nvPr>
            <p:ph type="title" hasCustomPrompt="1"/>
          </p:nvPr>
        </p:nvSpPr>
        <p:spPr/>
        <p:txBody>
          <a:bodyPr/>
          <a:lstStyle>
            <a:lvl1pPr>
              <a:defRPr baseline="0">
                <a:solidFill>
                  <a:schemeClr val="tx2"/>
                </a:solidFill>
              </a:defRPr>
            </a:lvl1pPr>
          </a:lstStyle>
          <a:p>
            <a:r>
              <a:rPr lang="en-US" dirty="0"/>
              <a:t>Click To Edit Master Title Style – For TOC/</a:t>
            </a:r>
            <a:br>
              <a:rPr lang="en-US" dirty="0"/>
            </a:br>
            <a:r>
              <a:rPr lang="en-US" dirty="0"/>
              <a:t>Agenda and Lite Text Slide</a:t>
            </a:r>
          </a:p>
        </p:txBody>
      </p:sp>
      <p:sp>
        <p:nvSpPr>
          <p:cNvPr id="6" name="Text Placeholder 5"/>
          <p:cNvSpPr>
            <a:spLocks noGrp="1"/>
          </p:cNvSpPr>
          <p:nvPr>
            <p:ph type="body" sz="quarter" idx="12" hasCustomPrompt="1"/>
          </p:nvPr>
        </p:nvSpPr>
        <p:spPr>
          <a:xfrm>
            <a:off x="357188" y="1280160"/>
            <a:ext cx="6858000" cy="4525963"/>
          </a:xfrm>
        </p:spPr>
        <p:txBody>
          <a:bodyPr/>
          <a:lstStyle>
            <a:lvl1pPr marL="0" indent="0">
              <a:buFont typeface="Arial" panose="020B0604020202020204" pitchFamily="34" charset="0"/>
              <a:buNone/>
              <a:tabLst/>
              <a:defRPr sz="2000" baseline="0">
                <a:solidFill>
                  <a:schemeClr val="tx2"/>
                </a:solidFill>
              </a:defRPr>
            </a:lvl1pPr>
            <a:lvl2pPr>
              <a:buClrTx/>
              <a:defRPr sz="1800">
                <a:solidFill>
                  <a:schemeClr val="tx2"/>
                </a:solidFill>
              </a:defRPr>
            </a:lvl2pPr>
            <a:lvl3pPr>
              <a:defRPr sz="1600">
                <a:solidFill>
                  <a:schemeClr val="tx2"/>
                </a:solidFill>
              </a:defRPr>
            </a:lvl3pPr>
            <a:lvl4pPr>
              <a:defRPr sz="1600">
                <a:solidFill>
                  <a:schemeClr val="tx2"/>
                </a:solidFill>
              </a:defRPr>
            </a:lvl4pPr>
            <a:lvl5pPr>
              <a:defRPr sz="1600">
                <a:solidFill>
                  <a:schemeClr val="tx2"/>
                </a:solidFill>
              </a:defRPr>
            </a:lvl5pPr>
          </a:lstStyle>
          <a:p>
            <a:pPr lvl="0"/>
            <a:r>
              <a:rPr lang="en-US" dirty="0"/>
              <a:t>Edit Master text styles [20pt Arial for TOC/Agenda]</a:t>
            </a:r>
          </a:p>
          <a:p>
            <a:pPr lvl="0"/>
            <a:endParaRPr lang="en-US" dirty="0"/>
          </a:p>
        </p:txBody>
      </p:sp>
      <p:sp>
        <p:nvSpPr>
          <p:cNvPr id="10"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5" name="Footer Placeholder 9">
            <a:extLst>
              <a:ext uri="{FF2B5EF4-FFF2-40B4-BE49-F238E27FC236}">
                <a16:creationId xmlns:a16="http://schemas.microsoft.com/office/drawing/2014/main" id="{BE9A4657-960C-43DE-81AE-18CA143A4380}"/>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6" name="Footer Placeholder 4">
            <a:extLst>
              <a:ext uri="{FF2B5EF4-FFF2-40B4-BE49-F238E27FC236}">
                <a16:creationId xmlns:a16="http://schemas.microsoft.com/office/drawing/2014/main" id="{451AA9ED-A6E2-4AEB-B71F-2979D48ABE7D}"/>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Advanced Computer Architecture</a:t>
            </a:r>
          </a:p>
        </p:txBody>
      </p:sp>
    </p:spTree>
    <p:extLst>
      <p:ext uri="{BB962C8B-B14F-4D97-AF65-F5344CB8AC3E}">
        <p14:creationId xmlns:p14="http://schemas.microsoft.com/office/powerpoint/2010/main" val="2180605138"/>
      </p:ext>
    </p:extLst>
  </p:cSld>
  <p:clrMapOvr>
    <a:masterClrMapping/>
  </p:clrMapOvr>
  <p:extLst>
    <p:ext uri="{DCECCB84-F9BA-43D5-87BE-67443E8EF086}">
      <p15:sldGuideLst xmlns:p15="http://schemas.microsoft.com/office/powerpoint/2012/main">
        <p15:guide id="1" orient="horz" pos="3772" userDrawn="1">
          <p15:clr>
            <a:srgbClr val="FBAE40"/>
          </p15:clr>
        </p15:guide>
        <p15:guide id="2" orient="horz" pos="808"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1-column">
    <p:spTree>
      <p:nvGrpSpPr>
        <p:cNvPr id="1" name=""/>
        <p:cNvGrpSpPr/>
        <p:nvPr/>
      </p:nvGrpSpPr>
      <p:grpSpPr>
        <a:xfrm>
          <a:off x="0" y="0"/>
          <a:ext cx="0" cy="0"/>
          <a:chOff x="0" y="0"/>
          <a:chExt cx="0" cy="0"/>
        </a:xfrm>
      </p:grpSpPr>
      <p:sp>
        <p:nvSpPr>
          <p:cNvPr id="2" name="Title 1"/>
          <p:cNvSpPr>
            <a:spLocks noGrp="1"/>
          </p:cNvSpPr>
          <p:nvPr>
            <p:ph type="title"/>
          </p:nvPr>
        </p:nvSpPr>
        <p:spPr>
          <a:xfrm>
            <a:off x="356615" y="274321"/>
            <a:ext cx="6975265" cy="822960"/>
          </a:xfrm>
        </p:spPr>
        <p:txBody>
          <a:bodyPr/>
          <a:lstStyle>
            <a:lvl1pPr>
              <a:defRPr>
                <a:solidFill>
                  <a:schemeClr val="tx2"/>
                </a:solidFill>
              </a:defRPr>
            </a:lvl1pPr>
          </a:lstStyle>
          <a:p>
            <a:r>
              <a:rPr lang="en-US"/>
              <a:t>Click to edit Master title style</a:t>
            </a:r>
            <a:endParaRPr lang="en-US" dirty="0"/>
          </a:p>
        </p:txBody>
      </p:sp>
      <p:sp>
        <p:nvSpPr>
          <p:cNvPr id="6" name="Text Placeholder 5"/>
          <p:cNvSpPr>
            <a:spLocks noGrp="1"/>
          </p:cNvSpPr>
          <p:nvPr>
            <p:ph type="body" sz="quarter" idx="12" hasCustomPrompt="1"/>
          </p:nvPr>
        </p:nvSpPr>
        <p:spPr>
          <a:xfrm>
            <a:off x="357187" y="1280160"/>
            <a:ext cx="6975265" cy="4707890"/>
          </a:xfrm>
        </p:spPr>
        <p:txBody>
          <a:bodyPr/>
          <a:lstStyle>
            <a:lvl1pPr>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stStyle>
          <a:p>
            <a:pPr lvl="0"/>
            <a:r>
              <a:rPr lang="en-US" dirty="0"/>
              <a:t>Edit Master text styles</a:t>
            </a:r>
          </a:p>
          <a:p>
            <a:pPr lvl="1"/>
            <a:r>
              <a:rPr lang="en-US" dirty="0"/>
              <a:t>Second level</a:t>
            </a:r>
          </a:p>
          <a:p>
            <a:pPr lvl="2"/>
            <a:r>
              <a:rPr lang="en-US" dirty="0"/>
              <a:t>Third level</a:t>
            </a:r>
          </a:p>
        </p:txBody>
      </p:sp>
      <p:sp>
        <p:nvSpPr>
          <p:cNvPr id="10"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7" name="Footer Placeholder 9">
            <a:extLst>
              <a:ext uri="{FF2B5EF4-FFF2-40B4-BE49-F238E27FC236}">
                <a16:creationId xmlns:a16="http://schemas.microsoft.com/office/drawing/2014/main" id="{A6B10B21-A22D-4973-9F22-3C85C87DD1D6}"/>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1" name="Footer Placeholder 4">
            <a:extLst>
              <a:ext uri="{FF2B5EF4-FFF2-40B4-BE49-F238E27FC236}">
                <a16:creationId xmlns:a16="http://schemas.microsoft.com/office/drawing/2014/main" id="{A3E23767-0A7E-4F0C-A99E-C1C9090D3FB7}"/>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a:t>Advanced Computer Architecture</a:t>
            </a:r>
            <a:endParaRPr lang="en-US" dirty="0"/>
          </a:p>
        </p:txBody>
      </p:sp>
    </p:spTree>
    <p:extLst>
      <p:ext uri="{BB962C8B-B14F-4D97-AF65-F5344CB8AC3E}">
        <p14:creationId xmlns:p14="http://schemas.microsoft.com/office/powerpoint/2010/main" val="3464801227"/>
      </p:ext>
    </p:extLst>
  </p:cSld>
  <p:clrMapOvr>
    <a:masterClrMapping/>
  </p:clrMapOvr>
  <p:extLst>
    <p:ext uri="{DCECCB84-F9BA-43D5-87BE-67443E8EF086}">
      <p15:sldGuideLst xmlns:p15="http://schemas.microsoft.com/office/powerpoint/2012/main">
        <p15:guide id="1" orient="horz" pos="3772" userDrawn="1">
          <p15:clr>
            <a:srgbClr val="FBAE40"/>
          </p15:clr>
        </p15:guide>
        <p15:guide id="2" orient="horz" pos="80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2-column">
    <p:spTree>
      <p:nvGrpSpPr>
        <p:cNvPr id="1" name=""/>
        <p:cNvGrpSpPr/>
        <p:nvPr/>
      </p:nvGrpSpPr>
      <p:grpSpPr>
        <a:xfrm>
          <a:off x="0" y="0"/>
          <a:ext cx="0" cy="0"/>
          <a:chOff x="0" y="0"/>
          <a:chExt cx="0" cy="0"/>
        </a:xfrm>
      </p:grpSpPr>
      <p:sp>
        <p:nvSpPr>
          <p:cNvPr id="2" name="Title 1"/>
          <p:cNvSpPr>
            <a:spLocks noGrp="1"/>
          </p:cNvSpPr>
          <p:nvPr>
            <p:ph type="title"/>
          </p:nvPr>
        </p:nvSpPr>
        <p:spPr>
          <a:xfrm>
            <a:off x="356616" y="274320"/>
            <a:ext cx="8436576" cy="822960"/>
          </a:xfrm>
        </p:spPr>
        <p:txBody>
          <a:bodyPr/>
          <a:lstStyle>
            <a:lvl1pPr>
              <a:defRPr>
                <a:solidFill>
                  <a:schemeClr val="tx2"/>
                </a:solidFill>
              </a:defRPr>
            </a:lvl1pPr>
          </a:lstStyle>
          <a:p>
            <a:r>
              <a:rPr lang="en-US"/>
              <a:t>Click to edit Master title style</a:t>
            </a:r>
            <a:endParaRPr lang="en-US" dirty="0"/>
          </a:p>
        </p:txBody>
      </p:sp>
      <p:sp>
        <p:nvSpPr>
          <p:cNvPr id="6" name="Text Placeholder 5"/>
          <p:cNvSpPr>
            <a:spLocks noGrp="1"/>
          </p:cNvSpPr>
          <p:nvPr>
            <p:ph type="body" sz="quarter" idx="12" hasCustomPrompt="1"/>
          </p:nvPr>
        </p:nvSpPr>
        <p:spPr>
          <a:xfrm>
            <a:off x="357188" y="1280160"/>
            <a:ext cx="4114800" cy="4707890"/>
          </a:xfrm>
        </p:spPr>
        <p:txBody>
          <a:bodyPr/>
          <a:lstStyle>
            <a:lvl1pPr>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Edit Master text styles</a:t>
            </a:r>
          </a:p>
          <a:p>
            <a:pPr lvl="1"/>
            <a:r>
              <a:rPr lang="en-US" dirty="0"/>
              <a:t>Second level</a:t>
            </a:r>
          </a:p>
          <a:p>
            <a:pPr lvl="2"/>
            <a:r>
              <a:rPr lang="en-US" dirty="0"/>
              <a:t>Third level</a:t>
            </a:r>
          </a:p>
        </p:txBody>
      </p:sp>
      <p:sp>
        <p:nvSpPr>
          <p:cNvPr id="9" name="Text Placeholder 5"/>
          <p:cNvSpPr>
            <a:spLocks noGrp="1"/>
          </p:cNvSpPr>
          <p:nvPr>
            <p:ph type="body" sz="quarter" idx="13" hasCustomPrompt="1"/>
          </p:nvPr>
        </p:nvSpPr>
        <p:spPr>
          <a:xfrm>
            <a:off x="4672119" y="1280160"/>
            <a:ext cx="4114800" cy="4707890"/>
          </a:xfrm>
        </p:spPr>
        <p:txBody>
          <a:bodyPr/>
          <a:lstStyle>
            <a:lvl1pPr rtl="0">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Edit Master text styles</a:t>
            </a:r>
          </a:p>
          <a:p>
            <a:pPr lvl="1"/>
            <a:r>
              <a:rPr lang="en-US" dirty="0"/>
              <a:t>Second level</a:t>
            </a:r>
          </a:p>
          <a:p>
            <a:pPr lvl="2"/>
            <a:r>
              <a:rPr lang="en-US" dirty="0"/>
              <a:t>Third level</a:t>
            </a:r>
          </a:p>
        </p:txBody>
      </p:sp>
      <p:sp>
        <p:nvSpPr>
          <p:cNvPr id="13"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0" name="Footer Placeholder 9">
            <a:extLst>
              <a:ext uri="{FF2B5EF4-FFF2-40B4-BE49-F238E27FC236}">
                <a16:creationId xmlns:a16="http://schemas.microsoft.com/office/drawing/2014/main" id="{4806E4E2-02E1-49AB-BCC5-A8B1C1D9B871}"/>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1" name="Footer Placeholder 4">
            <a:extLst>
              <a:ext uri="{FF2B5EF4-FFF2-40B4-BE49-F238E27FC236}">
                <a16:creationId xmlns:a16="http://schemas.microsoft.com/office/drawing/2014/main" id="{78EF9E6E-260B-4AEA-92D1-41B528297A86}"/>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a:t>Advanced Computer Architecture</a:t>
            </a:r>
            <a:endParaRPr lang="en-US" dirty="0"/>
          </a:p>
        </p:txBody>
      </p:sp>
    </p:spTree>
    <p:extLst>
      <p:ext uri="{BB962C8B-B14F-4D97-AF65-F5344CB8AC3E}">
        <p14:creationId xmlns:p14="http://schemas.microsoft.com/office/powerpoint/2010/main" val="2533597303"/>
      </p:ext>
    </p:extLst>
  </p:cSld>
  <p:clrMapOvr>
    <a:masterClrMapping/>
  </p:clrMapOvr>
  <p:extLst>
    <p:ext uri="{DCECCB84-F9BA-43D5-87BE-67443E8EF086}">
      <p15:sldGuideLst xmlns:p15="http://schemas.microsoft.com/office/powerpoint/2012/main">
        <p15:guide id="1" orient="horz" pos="804" userDrawn="1">
          <p15:clr>
            <a:srgbClr val="FBAE40"/>
          </p15:clr>
        </p15:guide>
        <p15:guide id="2" orient="horz" pos="37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Photo">
    <p:spTree>
      <p:nvGrpSpPr>
        <p:cNvPr id="1" name=""/>
        <p:cNvGrpSpPr/>
        <p:nvPr/>
      </p:nvGrpSpPr>
      <p:grpSpPr>
        <a:xfrm>
          <a:off x="0" y="0"/>
          <a:ext cx="0" cy="0"/>
          <a:chOff x="0" y="0"/>
          <a:chExt cx="0" cy="0"/>
        </a:xfrm>
      </p:grpSpPr>
      <p:sp>
        <p:nvSpPr>
          <p:cNvPr id="2" name="Title 1"/>
          <p:cNvSpPr>
            <a:spLocks noGrp="1"/>
          </p:cNvSpPr>
          <p:nvPr>
            <p:ph type="title"/>
          </p:nvPr>
        </p:nvSpPr>
        <p:spPr>
          <a:xfrm>
            <a:off x="356616" y="274320"/>
            <a:ext cx="4106116" cy="822960"/>
          </a:xfrm>
        </p:spPr>
        <p:txBody>
          <a:bodyPr/>
          <a:lstStyle>
            <a:lvl1pPr>
              <a:defRPr>
                <a:solidFill>
                  <a:schemeClr val="tx2"/>
                </a:solidFill>
              </a:defRPr>
            </a:lvl1pPr>
          </a:lstStyle>
          <a:p>
            <a:r>
              <a:rPr lang="en-US"/>
              <a:t>Click to edit Master title style</a:t>
            </a:r>
            <a:endParaRPr lang="en-US" dirty="0"/>
          </a:p>
        </p:txBody>
      </p:sp>
      <p:sp>
        <p:nvSpPr>
          <p:cNvPr id="6" name="Text Placeholder 5"/>
          <p:cNvSpPr>
            <a:spLocks noGrp="1"/>
          </p:cNvSpPr>
          <p:nvPr>
            <p:ph type="body" sz="quarter" idx="12" hasCustomPrompt="1"/>
          </p:nvPr>
        </p:nvSpPr>
        <p:spPr>
          <a:xfrm>
            <a:off x="357188" y="1280160"/>
            <a:ext cx="4114800" cy="4707890"/>
          </a:xfrm>
        </p:spPr>
        <p:txBody>
          <a:bodyPr/>
          <a:lstStyle>
            <a:lvl1pPr>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Edit Master text styles</a:t>
            </a:r>
          </a:p>
          <a:p>
            <a:pPr lvl="1"/>
            <a:r>
              <a:rPr lang="en-US" dirty="0"/>
              <a:t>Second level</a:t>
            </a:r>
          </a:p>
          <a:p>
            <a:pPr lvl="2"/>
            <a:r>
              <a:rPr lang="en-US" dirty="0"/>
              <a:t>Third level</a:t>
            </a:r>
          </a:p>
        </p:txBody>
      </p:sp>
      <p:sp>
        <p:nvSpPr>
          <p:cNvPr id="10" name="Picture Placeholder 9"/>
          <p:cNvSpPr>
            <a:spLocks noGrp="1"/>
          </p:cNvSpPr>
          <p:nvPr>
            <p:ph type="pic" sz="quarter" idx="13"/>
          </p:nvPr>
        </p:nvSpPr>
        <p:spPr>
          <a:xfrm>
            <a:off x="4572000" y="0"/>
            <a:ext cx="4572000" cy="6364224"/>
          </a:xfrm>
        </p:spPr>
        <p:txBody>
          <a:bodyPr/>
          <a:lstStyle>
            <a:lvl1pPr>
              <a:defRPr>
                <a:solidFill>
                  <a:schemeClr val="tx2"/>
                </a:solidFill>
              </a:defRPr>
            </a:lvl1pPr>
          </a:lstStyle>
          <a:p>
            <a:r>
              <a:rPr lang="en-US"/>
              <a:t>Click icon to add picture</a:t>
            </a:r>
            <a:endParaRPr lang="en-US" dirty="0"/>
          </a:p>
        </p:txBody>
      </p:sp>
      <p:sp>
        <p:nvSpPr>
          <p:cNvPr id="12"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9" name="Footer Placeholder 9">
            <a:extLst>
              <a:ext uri="{FF2B5EF4-FFF2-40B4-BE49-F238E27FC236}">
                <a16:creationId xmlns:a16="http://schemas.microsoft.com/office/drawing/2014/main" id="{32FC0A7D-C449-4E7F-9213-3874E5CFF3D0}"/>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3" name="Footer Placeholder 4">
            <a:extLst>
              <a:ext uri="{FF2B5EF4-FFF2-40B4-BE49-F238E27FC236}">
                <a16:creationId xmlns:a16="http://schemas.microsoft.com/office/drawing/2014/main" id="{B7F92EB8-4DEE-49B2-B12E-4B88D7242110}"/>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a:t>Advanced Computer Architecture</a:t>
            </a:r>
            <a:endParaRPr lang="en-US" dirty="0"/>
          </a:p>
        </p:txBody>
      </p:sp>
    </p:spTree>
    <p:extLst>
      <p:ext uri="{BB962C8B-B14F-4D97-AF65-F5344CB8AC3E}">
        <p14:creationId xmlns:p14="http://schemas.microsoft.com/office/powerpoint/2010/main" val="3346766917"/>
      </p:ext>
    </p:extLst>
  </p:cSld>
  <p:clrMapOvr>
    <a:masterClrMapping/>
  </p:clrMapOvr>
  <p:extLst>
    <p:ext uri="{DCECCB84-F9BA-43D5-87BE-67443E8EF086}">
      <p15:sldGuideLst xmlns:p15="http://schemas.microsoft.com/office/powerpoint/2012/main">
        <p15:guide id="1" orient="horz" pos="804" userDrawn="1">
          <p15:clr>
            <a:srgbClr val="FBAE40"/>
          </p15:clr>
        </p15:guide>
        <p15:guide id="2" orient="horz" pos="3772"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e Chart Layout">
    <p:spTree>
      <p:nvGrpSpPr>
        <p:cNvPr id="1" name=""/>
        <p:cNvGrpSpPr/>
        <p:nvPr/>
      </p:nvGrpSpPr>
      <p:grpSpPr>
        <a:xfrm>
          <a:off x="0" y="0"/>
          <a:ext cx="0" cy="0"/>
          <a:chOff x="0" y="0"/>
          <a:chExt cx="0" cy="0"/>
        </a:xfrm>
      </p:grpSpPr>
      <p:sp>
        <p:nvSpPr>
          <p:cNvPr id="2" name="Title 1"/>
          <p:cNvSpPr>
            <a:spLocks noGrp="1"/>
          </p:cNvSpPr>
          <p:nvPr>
            <p:ph type="title"/>
          </p:nvPr>
        </p:nvSpPr>
        <p:spPr>
          <a:xfrm>
            <a:off x="356615" y="274321"/>
            <a:ext cx="8441755" cy="822960"/>
          </a:xfrm>
        </p:spPr>
        <p:txBody>
          <a:bodyPr/>
          <a:lstStyle>
            <a:lvl1pPr>
              <a:defRPr>
                <a:solidFill>
                  <a:schemeClr val="tx2"/>
                </a:solidFill>
              </a:defRPr>
            </a:lvl1pPr>
          </a:lstStyle>
          <a:p>
            <a:r>
              <a:rPr lang="en-US"/>
              <a:t>Click to edit Master title style</a:t>
            </a:r>
            <a:endParaRPr lang="en-US" dirty="0"/>
          </a:p>
        </p:txBody>
      </p:sp>
      <p:sp>
        <p:nvSpPr>
          <p:cNvPr id="10"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5" name="Text Placeholder 5"/>
          <p:cNvSpPr>
            <a:spLocks noGrp="1"/>
          </p:cNvSpPr>
          <p:nvPr>
            <p:ph type="body" sz="quarter" idx="12" hasCustomPrompt="1"/>
          </p:nvPr>
        </p:nvSpPr>
        <p:spPr>
          <a:xfrm>
            <a:off x="357188" y="4433570"/>
            <a:ext cx="4114800" cy="1554480"/>
          </a:xfrm>
        </p:spPr>
        <p:txBody>
          <a:bodyPr/>
          <a:lstStyle>
            <a:lvl1pPr marL="0" indent="0">
              <a:spcBef>
                <a:spcPts val="800"/>
              </a:spcBef>
              <a:buFont typeface="Arial" panose="020B0604020202020204" pitchFamily="34" charset="0"/>
              <a:buNone/>
              <a:defRPr sz="1400" b="1">
                <a:solidFill>
                  <a:schemeClr val="tx2"/>
                </a:solidFill>
              </a:defRPr>
            </a:lvl1pPr>
            <a:lvl2pPr>
              <a:buClrTx/>
              <a:defRPr sz="1400">
                <a:solidFill>
                  <a:schemeClr val="tx2"/>
                </a:solidFill>
              </a:defRPr>
            </a:lvl2pPr>
            <a:lvl3pPr marL="230188" indent="-228600">
              <a:spcBef>
                <a:spcPts val="800"/>
              </a:spcBef>
              <a:defRPr sz="1400">
                <a:solidFill>
                  <a:schemeClr val="tx2"/>
                </a:solidFill>
              </a:defRPr>
            </a:lvl3pPr>
            <a:lvl4pPr marL="460375" indent="-228600">
              <a:spcBef>
                <a:spcPts val="800"/>
              </a:spcBef>
              <a:defRPr sz="1400">
                <a:solidFill>
                  <a:schemeClr val="tx2"/>
                </a:solidFill>
              </a:defRPr>
            </a:lvl4pPr>
            <a:lvl5pPr marL="684213" indent="-228600">
              <a:spcBef>
                <a:spcPts val="800"/>
              </a:spcBef>
              <a:defRPr sz="1400"/>
            </a:lvl5pPr>
          </a:lstStyle>
          <a:p>
            <a:pPr lvl="0"/>
            <a:r>
              <a:rPr lang="en-US" dirty="0"/>
              <a:t>Edit Master text styles</a:t>
            </a:r>
          </a:p>
          <a:p>
            <a:pPr lvl="1"/>
            <a:r>
              <a:rPr lang="en-US" dirty="0"/>
              <a:t>Second level</a:t>
            </a:r>
          </a:p>
        </p:txBody>
      </p:sp>
      <p:sp>
        <p:nvSpPr>
          <p:cNvPr id="16" name="Text Placeholder 5"/>
          <p:cNvSpPr>
            <a:spLocks noGrp="1"/>
          </p:cNvSpPr>
          <p:nvPr>
            <p:ph type="body" sz="quarter" idx="14" hasCustomPrompt="1"/>
          </p:nvPr>
        </p:nvSpPr>
        <p:spPr>
          <a:xfrm>
            <a:off x="4672119" y="4433570"/>
            <a:ext cx="4114800" cy="1554480"/>
          </a:xfrm>
        </p:spPr>
        <p:txBody>
          <a:bodyPr/>
          <a:lstStyle>
            <a:lvl1pPr marL="0" indent="0" rtl="0">
              <a:spcBef>
                <a:spcPts val="800"/>
              </a:spcBef>
              <a:buFont typeface="Arial" panose="020B0604020202020204" pitchFamily="34" charset="0"/>
              <a:buNone/>
              <a:defRPr sz="1400" b="1">
                <a:solidFill>
                  <a:schemeClr val="tx2"/>
                </a:solidFill>
              </a:defRPr>
            </a:lvl1pPr>
            <a:lvl2pPr>
              <a:buClr>
                <a:schemeClr val="tx2"/>
              </a:buClr>
              <a:defRPr sz="1400">
                <a:solidFill>
                  <a:schemeClr val="tx2"/>
                </a:solidFill>
              </a:defRPr>
            </a:lvl2pPr>
            <a:lvl3pPr marL="230188" indent="-228600">
              <a:spcBef>
                <a:spcPts val="800"/>
              </a:spcBef>
              <a:buClrTx/>
              <a:defRPr sz="1400">
                <a:solidFill>
                  <a:schemeClr val="tx2"/>
                </a:solidFill>
              </a:defRPr>
            </a:lvl3pPr>
            <a:lvl4pPr marL="460375" indent="-228600">
              <a:spcBef>
                <a:spcPts val="800"/>
              </a:spcBef>
              <a:buClrTx/>
              <a:defRPr sz="1400">
                <a:solidFill>
                  <a:schemeClr val="tx2"/>
                </a:solidFill>
              </a:defRPr>
            </a:lvl4pPr>
            <a:lvl5pPr marL="684213" indent="-228600">
              <a:spcBef>
                <a:spcPts val="800"/>
              </a:spcBef>
              <a:buClrTx/>
              <a:defRPr sz="1400"/>
            </a:lvl5pPr>
            <a:lvl6pPr marL="1141413" indent="-227013">
              <a:defRPr sz="1400"/>
            </a:lvl6pPr>
          </a:lstStyle>
          <a:p>
            <a:pPr lvl="0"/>
            <a:r>
              <a:rPr lang="en-US" dirty="0"/>
              <a:t>Edit Master text styles</a:t>
            </a:r>
          </a:p>
          <a:p>
            <a:pPr lvl="1"/>
            <a:r>
              <a:rPr lang="en-US" dirty="0"/>
              <a:t>Second level</a:t>
            </a:r>
          </a:p>
        </p:txBody>
      </p:sp>
      <p:sp>
        <p:nvSpPr>
          <p:cNvPr id="11" name="Footer Placeholder 9">
            <a:extLst>
              <a:ext uri="{FF2B5EF4-FFF2-40B4-BE49-F238E27FC236}">
                <a16:creationId xmlns:a16="http://schemas.microsoft.com/office/drawing/2014/main" id="{578BD2ED-4CD4-4A08-A1AB-BE9089BBD0EC}"/>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2" name="Footer Placeholder 4">
            <a:extLst>
              <a:ext uri="{FF2B5EF4-FFF2-40B4-BE49-F238E27FC236}">
                <a16:creationId xmlns:a16="http://schemas.microsoft.com/office/drawing/2014/main" id="{663CC9DE-998A-4CE0-9F7E-6227FE125B49}"/>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Advanced Computer Architecture</a:t>
            </a:r>
          </a:p>
        </p:txBody>
      </p:sp>
    </p:spTree>
    <p:extLst>
      <p:ext uri="{BB962C8B-B14F-4D97-AF65-F5344CB8AC3E}">
        <p14:creationId xmlns:p14="http://schemas.microsoft.com/office/powerpoint/2010/main" val="1897000810"/>
      </p:ext>
    </p:extLst>
  </p:cSld>
  <p:clrMapOvr>
    <a:masterClrMapping/>
  </p:clrMapOvr>
  <p:extLst>
    <p:ext uri="{DCECCB84-F9BA-43D5-87BE-67443E8EF086}">
      <p15:sldGuideLst xmlns:p15="http://schemas.microsoft.com/office/powerpoint/2012/main">
        <p15:guide id="1" orient="horz" pos="804" userDrawn="1">
          <p15:clr>
            <a:srgbClr val="FBAE40"/>
          </p15:clr>
        </p15:guide>
        <p15:guide id="2" orient="horz" pos="3772"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losing ">
    <p:spTree>
      <p:nvGrpSpPr>
        <p:cNvPr id="1" name=""/>
        <p:cNvGrpSpPr/>
        <p:nvPr/>
      </p:nvGrpSpPr>
      <p:grpSpPr>
        <a:xfrm>
          <a:off x="0" y="0"/>
          <a:ext cx="0" cy="0"/>
          <a:chOff x="0" y="0"/>
          <a:chExt cx="0" cy="0"/>
        </a:xfrm>
      </p:grpSpPr>
      <p:sp>
        <p:nvSpPr>
          <p:cNvPr id="22" name="Text Placeholder 2"/>
          <p:cNvSpPr>
            <a:spLocks noGrp="1"/>
          </p:cNvSpPr>
          <p:nvPr>
            <p:ph idx="1"/>
          </p:nvPr>
        </p:nvSpPr>
        <p:spPr>
          <a:xfrm>
            <a:off x="822960" y="3355848"/>
            <a:ext cx="6858000" cy="2632202"/>
          </a:xfrm>
          <a:prstGeom prst="rect">
            <a:avLst/>
          </a:prstGeom>
        </p:spPr>
        <p:txBody>
          <a:bodyPr vert="horz" lIns="91440" tIns="45720" rIns="91440" bIns="45720" rtlCol="0">
            <a:noAutofit/>
          </a:bodyPr>
          <a:lstStyle>
            <a:lvl1pPr>
              <a:spcBef>
                <a:spcPts val="0"/>
              </a:spcBef>
              <a:defRPr sz="1800"/>
            </a:lvl1pPr>
          </a:lstStyle>
          <a:p>
            <a:pPr lvl="0"/>
            <a:r>
              <a:rPr lang="en-US"/>
              <a:t>Edit Master text styles</a:t>
            </a:r>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3" name="Picture Placeholder 2">
            <a:extLst>
              <a:ext uri="{FF2B5EF4-FFF2-40B4-BE49-F238E27FC236}">
                <a16:creationId xmlns:a16="http://schemas.microsoft.com/office/drawing/2014/main" id="{9994DF0F-078F-4C4A-810D-ABEE40A74563}"/>
              </a:ext>
            </a:extLst>
          </p:cNvPr>
          <p:cNvSpPr>
            <a:spLocks noGrp="1"/>
          </p:cNvSpPr>
          <p:nvPr>
            <p:ph type="pic" sz="quarter" idx="10"/>
          </p:nvPr>
        </p:nvSpPr>
        <p:spPr>
          <a:xfrm>
            <a:off x="353951" y="2163986"/>
            <a:ext cx="1069848" cy="1069848"/>
          </a:xfrm>
        </p:spPr>
        <p:txBody>
          <a:bodyPr/>
          <a:lstStyle/>
          <a:p>
            <a:r>
              <a:rPr lang="en-US"/>
              <a:t>Click icon to add picture</a:t>
            </a:r>
            <a:endParaRPr lang="en-US" dirty="0"/>
          </a:p>
        </p:txBody>
      </p:sp>
      <p:sp>
        <p:nvSpPr>
          <p:cNvPr id="26" name="Title 1">
            <a:extLst>
              <a:ext uri="{FF2B5EF4-FFF2-40B4-BE49-F238E27FC236}">
                <a16:creationId xmlns:a16="http://schemas.microsoft.com/office/drawing/2014/main" id="{C5DDFF34-02EA-D742-9BC0-FE557E673550}"/>
              </a:ext>
            </a:extLst>
          </p:cNvPr>
          <p:cNvSpPr>
            <a:spLocks noGrp="1"/>
          </p:cNvSpPr>
          <p:nvPr>
            <p:ph type="ctrTitle"/>
          </p:nvPr>
        </p:nvSpPr>
        <p:spPr>
          <a:xfrm>
            <a:off x="246888" y="1419046"/>
            <a:ext cx="3793501" cy="914400"/>
          </a:xfrm>
        </p:spPr>
        <p:txBody>
          <a:bodyPr anchor="t">
            <a:noAutofit/>
          </a:bodyPr>
          <a:lstStyle>
            <a:lvl1pPr algn="l">
              <a:lnSpc>
                <a:spcPct val="100000"/>
              </a:lnSpc>
              <a:defRPr sz="2400" b="1">
                <a:solidFill>
                  <a:schemeClr val="tx2"/>
                </a:solidFill>
              </a:defRPr>
            </a:lvl1pPr>
          </a:lstStyle>
          <a:p>
            <a:r>
              <a:rPr lang="en-US"/>
              <a:t>Click to edit Master title style</a:t>
            </a:r>
            <a:endParaRPr lang="en-US" dirty="0"/>
          </a:p>
        </p:txBody>
      </p:sp>
      <p:sp>
        <p:nvSpPr>
          <p:cNvPr id="12" name="Footer Placeholder 9">
            <a:extLst>
              <a:ext uri="{FF2B5EF4-FFF2-40B4-BE49-F238E27FC236}">
                <a16:creationId xmlns:a16="http://schemas.microsoft.com/office/drawing/2014/main" id="{D70A54C8-3BEB-479C-8132-ED850D718912}"/>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pic>
        <p:nvPicPr>
          <p:cNvPr id="13" name="Picture 12">
            <a:extLst>
              <a:ext uri="{FF2B5EF4-FFF2-40B4-BE49-F238E27FC236}">
                <a16:creationId xmlns:a16="http://schemas.microsoft.com/office/drawing/2014/main" id="{144CD1C8-B489-4F25-BF47-B0BC6065CF5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14" name="Picture 13">
            <a:extLst>
              <a:ext uri="{FF2B5EF4-FFF2-40B4-BE49-F238E27FC236}">
                <a16:creationId xmlns:a16="http://schemas.microsoft.com/office/drawing/2014/main" id="{06852B0C-8397-4528-A540-DECD1AFBFF4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
        <p:nvSpPr>
          <p:cNvPr id="15" name="Footer Placeholder 4">
            <a:extLst>
              <a:ext uri="{FF2B5EF4-FFF2-40B4-BE49-F238E27FC236}">
                <a16:creationId xmlns:a16="http://schemas.microsoft.com/office/drawing/2014/main" id="{468047D7-62BE-4F0D-946F-293638AAFCD9}"/>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Advanced Computer Architecture</a:t>
            </a:r>
          </a:p>
        </p:txBody>
      </p:sp>
    </p:spTree>
    <p:extLst>
      <p:ext uri="{BB962C8B-B14F-4D97-AF65-F5344CB8AC3E}">
        <p14:creationId xmlns:p14="http://schemas.microsoft.com/office/powerpoint/2010/main" val="3022642071"/>
      </p:ext>
    </p:extLst>
  </p:cSld>
  <p:clrMapOvr>
    <a:masterClrMapping/>
  </p:clrMapOvr>
  <p:extLst>
    <p:ext uri="{DCECCB84-F9BA-43D5-87BE-67443E8EF086}">
      <p15:sldGuideLst xmlns:p15="http://schemas.microsoft.com/office/powerpoint/2012/main">
        <p15:guide id="1" orient="horz" pos="957">
          <p15:clr>
            <a:srgbClr val="FBAE40"/>
          </p15:clr>
        </p15:guide>
        <p15:guide id="2" orient="horz" pos="206">
          <p15:clr>
            <a:srgbClr val="FBAE40"/>
          </p15:clr>
        </p15:guide>
        <p15:guide id="3" orient="horz" pos="377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structionsl Slide">
    <p:spTree>
      <p:nvGrpSpPr>
        <p:cNvPr id="1" name=""/>
        <p:cNvGrpSpPr/>
        <p:nvPr/>
      </p:nvGrpSpPr>
      <p:grpSpPr>
        <a:xfrm>
          <a:off x="0" y="0"/>
          <a:ext cx="0" cy="0"/>
          <a:chOff x="0" y="0"/>
          <a:chExt cx="0" cy="0"/>
        </a:xfrm>
      </p:grpSpPr>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3" name="Content Placeholder 2"/>
          <p:cNvSpPr>
            <a:spLocks noGrp="1"/>
          </p:cNvSpPr>
          <p:nvPr>
            <p:ph sz="quarter" idx="10"/>
          </p:nvPr>
        </p:nvSpPr>
        <p:spPr>
          <a:xfrm>
            <a:off x="356616" y="1371600"/>
            <a:ext cx="8534400" cy="4616450"/>
          </a:xfrm>
        </p:spPr>
        <p:txBody>
          <a:bodyPr/>
          <a:lstStyle/>
          <a:p>
            <a:pPr lvl="0"/>
            <a:r>
              <a:rPr lang="en-US"/>
              <a:t>Edit Master text styles</a:t>
            </a:r>
          </a:p>
          <a:p>
            <a:pPr lvl="1"/>
            <a:r>
              <a:rPr lang="en-US"/>
              <a:t>Second level</a:t>
            </a:r>
          </a:p>
          <a:p>
            <a:pPr lvl="2"/>
            <a:r>
              <a:rPr lang="en-US"/>
              <a:t>Third level</a:t>
            </a:r>
          </a:p>
        </p:txBody>
      </p:sp>
      <p:sp>
        <p:nvSpPr>
          <p:cNvPr id="10" name="Title 1"/>
          <p:cNvSpPr>
            <a:spLocks noGrp="1"/>
          </p:cNvSpPr>
          <p:nvPr>
            <p:ph type="title"/>
          </p:nvPr>
        </p:nvSpPr>
        <p:spPr>
          <a:xfrm>
            <a:off x="1472185" y="274321"/>
            <a:ext cx="7430276" cy="822960"/>
          </a:xfrm>
        </p:spPr>
        <p:txBody>
          <a:bodyPr/>
          <a:lstStyle>
            <a:lvl1pPr>
              <a:defRPr>
                <a:solidFill>
                  <a:schemeClr val="tx2"/>
                </a:solidFill>
              </a:defRPr>
            </a:lvl1pPr>
          </a:lstStyle>
          <a:p>
            <a:r>
              <a:rPr lang="en-US"/>
              <a:t>Click to edit Master title style</a:t>
            </a:r>
            <a:endParaRPr lang="en-US" dirty="0"/>
          </a:p>
        </p:txBody>
      </p:sp>
      <p:sp>
        <p:nvSpPr>
          <p:cNvPr id="9" name="Footer Placeholder 9">
            <a:extLst>
              <a:ext uri="{FF2B5EF4-FFF2-40B4-BE49-F238E27FC236}">
                <a16:creationId xmlns:a16="http://schemas.microsoft.com/office/drawing/2014/main" id="{ABEF75F3-1711-489F-A08C-9328DE9AC7F2}"/>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pic>
        <p:nvPicPr>
          <p:cNvPr id="11" name="Picture 10">
            <a:extLst>
              <a:ext uri="{FF2B5EF4-FFF2-40B4-BE49-F238E27FC236}">
                <a16:creationId xmlns:a16="http://schemas.microsoft.com/office/drawing/2014/main" id="{63FE81A5-2073-4945-BB5B-812F9353FEB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sp>
        <p:nvSpPr>
          <p:cNvPr id="13" name="Footer Placeholder 4">
            <a:extLst>
              <a:ext uri="{FF2B5EF4-FFF2-40B4-BE49-F238E27FC236}">
                <a16:creationId xmlns:a16="http://schemas.microsoft.com/office/drawing/2014/main" id="{C216BB23-582F-4B13-8CFC-A600617B3D7C}"/>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a:t>Advanced Computer Architecture</a:t>
            </a:r>
            <a:endParaRPr lang="en-US" dirty="0"/>
          </a:p>
        </p:txBody>
      </p:sp>
    </p:spTree>
    <p:extLst>
      <p:ext uri="{BB962C8B-B14F-4D97-AF65-F5344CB8AC3E}">
        <p14:creationId xmlns:p14="http://schemas.microsoft.com/office/powerpoint/2010/main" val="782730963"/>
      </p:ext>
    </p:extLst>
  </p:cSld>
  <p:clrMapOvr>
    <a:masterClrMapping/>
  </p:clrMapOvr>
  <p:extLst>
    <p:ext uri="{DCECCB84-F9BA-43D5-87BE-67443E8EF086}">
      <p15:sldGuideLst xmlns:p15="http://schemas.microsoft.com/office/powerpoint/2012/main">
        <p15:guide id="0" orient="horz" pos="206" userDrawn="1">
          <p15:clr>
            <a:srgbClr val="FBAE40"/>
          </p15:clr>
        </p15:guide>
        <p15:guide id="2" orient="horz" pos="377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5E569-E98B-4B29-BEE3-9A349CCEA2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E529EB-4C87-4B1A-A1B7-B7376F70654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B443F5-1260-4301-A925-A5D07C75AD4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611FDC6-C497-47F2-9DE0-FF34A533120A}"/>
              </a:ext>
            </a:extLst>
          </p:cNvPr>
          <p:cNvSpPr>
            <a:spLocks noGrp="1"/>
          </p:cNvSpPr>
          <p:nvPr>
            <p:ph type="ftr" sz="quarter" idx="11"/>
          </p:nvPr>
        </p:nvSpPr>
        <p:spPr/>
        <p:txBody>
          <a:bodyPr/>
          <a:lstStyle/>
          <a:p>
            <a:r>
              <a:rPr lang="en-US"/>
              <a:t>Advanced Computer Architecture</a:t>
            </a:r>
          </a:p>
        </p:txBody>
      </p:sp>
      <p:sp>
        <p:nvSpPr>
          <p:cNvPr id="6" name="Slide Number Placeholder 5">
            <a:extLst>
              <a:ext uri="{FF2B5EF4-FFF2-40B4-BE49-F238E27FC236}">
                <a16:creationId xmlns:a16="http://schemas.microsoft.com/office/drawing/2014/main" id="{1599B1DD-CD0D-4DB6-95CF-9945F4FD42AF}"/>
              </a:ext>
            </a:extLst>
          </p:cNvPr>
          <p:cNvSpPr>
            <a:spLocks noGrp="1"/>
          </p:cNvSpPr>
          <p:nvPr>
            <p:ph type="sldNum" sz="quarter" idx="12"/>
          </p:nvPr>
        </p:nvSpPr>
        <p:spPr/>
        <p:txBody>
          <a:bodyPr/>
          <a:lstStyle/>
          <a:p>
            <a:fld id="{F919517F-009E-4769-83B0-88E0C9B89C50}" type="slidenum">
              <a:rPr lang="en-US" smtClean="0"/>
              <a:t>‹#›</a:t>
            </a:fld>
            <a:endParaRPr lang="en-US"/>
          </a:p>
        </p:txBody>
      </p:sp>
      <p:sp>
        <p:nvSpPr>
          <p:cNvPr id="7" name="Footer Placeholder 9">
            <a:extLst>
              <a:ext uri="{FF2B5EF4-FFF2-40B4-BE49-F238E27FC236}">
                <a16:creationId xmlns:a16="http://schemas.microsoft.com/office/drawing/2014/main" id="{7297892F-1D9D-4774-8AC6-7E730C2C93C6}"/>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2821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hoto">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C0C4BDB-A03D-4245-B68D-139B6936858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9486" r="23740"/>
          <a:stretch/>
        </p:blipFill>
        <p:spPr>
          <a:xfrm>
            <a:off x="-13645" y="1524000"/>
            <a:ext cx="9157646" cy="4845007"/>
          </a:xfrm>
          <a:prstGeom prst="rect">
            <a:avLst/>
          </a:prstGeom>
        </p:spPr>
      </p:pic>
      <p:cxnSp>
        <p:nvCxnSpPr>
          <p:cNvPr id="9" name="Straight Connector 8">
            <a:extLst>
              <a:ext uri="{FF2B5EF4-FFF2-40B4-BE49-F238E27FC236}">
                <a16:creationId xmlns:a16="http://schemas.microsoft.com/office/drawing/2014/main" id="{EC86C884-D766-9149-B40E-B86A943DE6D1}"/>
              </a:ext>
            </a:extLst>
          </p:cNvPr>
          <p:cNvCxnSpPr>
            <a:cxnSpLocks/>
          </p:cNvCxnSpPr>
          <p:nvPr userDrawn="1"/>
        </p:nvCxnSpPr>
        <p:spPr>
          <a:xfrm>
            <a:off x="713232" y="4919472"/>
            <a:ext cx="2532888"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35" name="Group 34">
            <a:extLst>
              <a:ext uri="{FF2B5EF4-FFF2-40B4-BE49-F238E27FC236}">
                <a16:creationId xmlns:a16="http://schemas.microsoft.com/office/drawing/2014/main" id="{DCD42FAE-26E3-4DE5-BC8F-C630755CABB5}"/>
              </a:ext>
            </a:extLst>
          </p:cNvPr>
          <p:cNvGrpSpPr/>
          <p:nvPr userDrawn="1"/>
        </p:nvGrpSpPr>
        <p:grpSpPr>
          <a:xfrm>
            <a:off x="331115" y="2099014"/>
            <a:ext cx="3863458" cy="3863458"/>
            <a:chOff x="331115" y="2099014"/>
            <a:chExt cx="3863458" cy="3863458"/>
          </a:xfrm>
        </p:grpSpPr>
        <p:sp>
          <p:nvSpPr>
            <p:cNvPr id="36" name="Rectangle 35">
              <a:extLst>
                <a:ext uri="{FF2B5EF4-FFF2-40B4-BE49-F238E27FC236}">
                  <a16:creationId xmlns:a16="http://schemas.microsoft.com/office/drawing/2014/main" id="{BC05BDC1-9FD2-487F-96D3-99A60DFF2DF9}"/>
                </a:ext>
              </a:extLst>
            </p:cNvPr>
            <p:cNvSpPr/>
            <p:nvPr userDrawn="1"/>
          </p:nvSpPr>
          <p:spPr>
            <a:xfrm>
              <a:off x="331115" y="2099014"/>
              <a:ext cx="3863458" cy="386345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3B6C85AF-40BF-481F-B230-2EC2FE116ADE}"/>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19C82988-802C-4FB8-98AD-D2FC0A223CD6}"/>
                </a:ext>
              </a:extLst>
            </p:cNvPr>
            <p:cNvSpPr/>
            <p:nvPr userDrawn="1"/>
          </p:nvSpPr>
          <p:spPr>
            <a:xfrm>
              <a:off x="599258" y="2898475"/>
              <a:ext cx="2793799" cy="2792652"/>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39" name="Straight Connector 38">
              <a:extLst>
                <a:ext uri="{FF2B5EF4-FFF2-40B4-BE49-F238E27FC236}">
                  <a16:creationId xmlns:a16="http://schemas.microsoft.com/office/drawing/2014/main" id="{50748757-6631-4B8F-B2B2-0A5D2A24C956}"/>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40" name="Title 1">
            <a:extLst>
              <a:ext uri="{FF2B5EF4-FFF2-40B4-BE49-F238E27FC236}">
                <a16:creationId xmlns:a16="http://schemas.microsoft.com/office/drawing/2014/main" id="{DB33C924-3FD6-46F3-8F4D-D93347665641}"/>
              </a:ext>
            </a:extLst>
          </p:cNvPr>
          <p:cNvSpPr>
            <a:spLocks noGrp="1"/>
          </p:cNvSpPr>
          <p:nvPr>
            <p:ph type="ctrTitle"/>
          </p:nvPr>
        </p:nvSpPr>
        <p:spPr>
          <a:xfrm>
            <a:off x="621792" y="3008376"/>
            <a:ext cx="2788920" cy="1289304"/>
          </a:xfrm>
        </p:spPr>
        <p:txBody>
          <a:bodyPr anchor="t">
            <a:noAutofit/>
          </a:bodyPr>
          <a:lstStyle>
            <a:lvl1pPr algn="l">
              <a:lnSpc>
                <a:spcPct val="100000"/>
              </a:lnSpc>
              <a:defRPr sz="2600" b="1">
                <a:solidFill>
                  <a:srgbClr val="FFB600"/>
                </a:solidFill>
              </a:defRPr>
            </a:lvl1pPr>
          </a:lstStyle>
          <a:p>
            <a:r>
              <a:rPr lang="en-US"/>
              <a:t>Click to edit Master title style</a:t>
            </a:r>
            <a:endParaRPr lang="en-US" dirty="0"/>
          </a:p>
        </p:txBody>
      </p:sp>
      <p:sp>
        <p:nvSpPr>
          <p:cNvPr id="41" name="Subtitle 2">
            <a:extLst>
              <a:ext uri="{FF2B5EF4-FFF2-40B4-BE49-F238E27FC236}">
                <a16:creationId xmlns:a16="http://schemas.microsoft.com/office/drawing/2014/main" id="{AFDF1C8C-EF32-4F80-8B3B-9EDA8D988F24}"/>
              </a:ext>
            </a:extLst>
          </p:cNvPr>
          <p:cNvSpPr>
            <a:spLocks noGrp="1"/>
          </p:cNvSpPr>
          <p:nvPr>
            <p:ph type="subTitle" idx="1"/>
          </p:nvPr>
        </p:nvSpPr>
        <p:spPr>
          <a:xfrm>
            <a:off x="621792" y="4261104"/>
            <a:ext cx="2788920" cy="457200"/>
          </a:xfr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2" name="Text Placeholder 32">
            <a:extLst>
              <a:ext uri="{FF2B5EF4-FFF2-40B4-BE49-F238E27FC236}">
                <a16:creationId xmlns:a16="http://schemas.microsoft.com/office/drawing/2014/main" id="{88D52AD4-24DE-462D-AACA-5C2FA46AAB19}"/>
              </a:ext>
            </a:extLst>
          </p:cNvPr>
          <p:cNvSpPr>
            <a:spLocks noGrp="1"/>
          </p:cNvSpPr>
          <p:nvPr>
            <p:ph type="body" sz="quarter" idx="10"/>
          </p:nvPr>
        </p:nvSpPr>
        <p:spPr>
          <a:xfrm>
            <a:off x="621792" y="5093208"/>
            <a:ext cx="2788920" cy="576185"/>
          </a:xfr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Edit Master text styles</a:t>
            </a:r>
          </a:p>
        </p:txBody>
      </p:sp>
      <p:cxnSp>
        <p:nvCxnSpPr>
          <p:cNvPr id="14" name="Straight Connector 13">
            <a:extLst>
              <a:ext uri="{FF2B5EF4-FFF2-40B4-BE49-F238E27FC236}">
                <a16:creationId xmlns:a16="http://schemas.microsoft.com/office/drawing/2014/main" id="{9D86DC85-02AF-42BC-85AD-A7AA80CB2076}"/>
              </a:ext>
            </a:extLst>
          </p:cNvPr>
          <p:cNvCxnSpPr>
            <a:cxnSpLocks/>
          </p:cNvCxnSpPr>
          <p:nvPr userDrawn="1"/>
        </p:nvCxnSpPr>
        <p:spPr>
          <a:xfrm>
            <a:off x="714711" y="4913464"/>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F0168EFA-D6C2-4F7E-B228-815598EC2B2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19" name="Picture 18">
            <a:extLst>
              <a:ext uri="{FF2B5EF4-FFF2-40B4-BE49-F238E27FC236}">
                <a16:creationId xmlns:a16="http://schemas.microsoft.com/office/drawing/2014/main" id="{E111D669-74A6-4F41-BFAC-F4CB24AEC38C}"/>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Tree>
    <p:extLst>
      <p:ext uri="{BB962C8B-B14F-4D97-AF65-F5344CB8AC3E}">
        <p14:creationId xmlns:p14="http://schemas.microsoft.com/office/powerpoint/2010/main" val="450837024"/>
      </p:ext>
    </p:extLst>
  </p:cSld>
  <p:clrMapOvr>
    <a:masterClrMapping/>
  </p:clrMapOvr>
  <p:extLst>
    <p:ext uri="{DCECCB84-F9BA-43D5-87BE-67443E8EF086}">
      <p15:sldGuideLst xmlns:p15="http://schemas.microsoft.com/office/powerpoint/2012/main">
        <p15:guide id="1" orient="horz" pos="95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Graphic">
    <p:spTree>
      <p:nvGrpSpPr>
        <p:cNvPr id="1" name=""/>
        <p:cNvGrpSpPr/>
        <p:nvPr/>
      </p:nvGrpSpPr>
      <p:grpSpPr>
        <a:xfrm>
          <a:off x="0" y="0"/>
          <a:ext cx="0" cy="0"/>
          <a:chOff x="0" y="0"/>
          <a:chExt cx="0" cy="0"/>
        </a:xfrm>
      </p:grpSpPr>
      <p:grpSp>
        <p:nvGrpSpPr>
          <p:cNvPr id="20" name="Group 19"/>
          <p:cNvGrpSpPr/>
          <p:nvPr userDrawn="1"/>
        </p:nvGrpSpPr>
        <p:grpSpPr>
          <a:xfrm>
            <a:off x="0" y="1521567"/>
            <a:ext cx="9144000" cy="4846438"/>
            <a:chOff x="0" y="1521567"/>
            <a:chExt cx="9144000" cy="4846438"/>
          </a:xfrm>
        </p:grpSpPr>
        <p:sp>
          <p:nvSpPr>
            <p:cNvPr id="11" name="Rectangle 10">
              <a:extLst>
                <a:ext uri="{FF2B5EF4-FFF2-40B4-BE49-F238E27FC236}">
                  <a16:creationId xmlns:a16="http://schemas.microsoft.com/office/drawing/2014/main" id="{23FD8DC8-1EF1-6B48-9F31-D9D254F85818}"/>
                </a:ext>
              </a:extLst>
            </p:cNvPr>
            <p:cNvSpPr/>
            <p:nvPr userDrawn="1"/>
          </p:nvSpPr>
          <p:spPr>
            <a:xfrm>
              <a:off x="0" y="1521567"/>
              <a:ext cx="9144000" cy="484643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9500492E-5EBE-C745-8EEE-F17D4BB4582E}"/>
                </a:ext>
              </a:extLst>
            </p:cNvPr>
            <p:cNvSpPr/>
            <p:nvPr userDrawn="1"/>
          </p:nvSpPr>
          <p:spPr>
            <a:xfrm>
              <a:off x="185629" y="2001422"/>
              <a:ext cx="8493233" cy="4166364"/>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6D976C39-0B94-D44F-9108-A52DD0916B5A}"/>
                </a:ext>
              </a:extLst>
            </p:cNvPr>
            <p:cNvSpPr/>
            <p:nvPr userDrawn="1"/>
          </p:nvSpPr>
          <p:spPr>
            <a:xfrm>
              <a:off x="364385" y="2475809"/>
              <a:ext cx="7858340" cy="351322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2" name="Title 1"/>
          <p:cNvSpPr>
            <a:spLocks noGrp="1"/>
          </p:cNvSpPr>
          <p:nvPr userDrawn="1">
            <p:ph type="ctrTitle"/>
          </p:nvPr>
        </p:nvSpPr>
        <p:spPr>
          <a:xfrm>
            <a:off x="777240" y="2985555"/>
            <a:ext cx="6521640" cy="873214"/>
          </a:xfrm>
        </p:spPr>
        <p:txBody>
          <a:bodyPr anchor="t">
            <a:noAutofit/>
          </a:bodyPr>
          <a:lstStyle>
            <a:lvl1pPr algn="l">
              <a:lnSpc>
                <a:spcPct val="100000"/>
              </a:lnSpc>
              <a:defRPr sz="2600" b="1">
                <a:solidFill>
                  <a:schemeClr val="accent2"/>
                </a:solidFill>
              </a:defRPr>
            </a:lvl1pPr>
          </a:lstStyle>
          <a:p>
            <a:r>
              <a:rPr lang="en-US"/>
              <a:t>Click to edit Master title style</a:t>
            </a:r>
            <a:endParaRPr lang="en-US" dirty="0"/>
          </a:p>
        </p:txBody>
      </p:sp>
      <p:sp>
        <p:nvSpPr>
          <p:cNvPr id="3" name="Subtitle 2"/>
          <p:cNvSpPr>
            <a:spLocks noGrp="1"/>
          </p:cNvSpPr>
          <p:nvPr>
            <p:ph type="subTitle" idx="1"/>
          </p:nvPr>
        </p:nvSpPr>
        <p:spPr>
          <a:xfrm>
            <a:off x="782058" y="3986784"/>
            <a:ext cx="4297680" cy="517585"/>
          </a:xfr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1" name="Straight Connector 20">
            <a:extLst>
              <a:ext uri="{FF2B5EF4-FFF2-40B4-BE49-F238E27FC236}">
                <a16:creationId xmlns:a16="http://schemas.microsoft.com/office/drawing/2014/main" id="{EC86C884-D766-9149-B40E-B86A943DE6D1}"/>
              </a:ext>
            </a:extLst>
          </p:cNvPr>
          <p:cNvCxnSpPr>
            <a:cxnSpLocks/>
          </p:cNvCxnSpPr>
          <p:nvPr userDrawn="1"/>
        </p:nvCxnSpPr>
        <p:spPr>
          <a:xfrm>
            <a:off x="867202" y="4650037"/>
            <a:ext cx="35747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 Placeholder 32"/>
          <p:cNvSpPr>
            <a:spLocks noGrp="1"/>
          </p:cNvSpPr>
          <p:nvPr>
            <p:ph type="body" sz="quarter" idx="10"/>
          </p:nvPr>
        </p:nvSpPr>
        <p:spPr>
          <a:xfrm>
            <a:off x="777240" y="4718304"/>
            <a:ext cx="4443413" cy="576185"/>
          </a:xfrm>
        </p:spPr>
        <p:txBody>
          <a:bodyPr/>
          <a:lstStyle>
            <a:lvl1pPr>
              <a:spcBef>
                <a:spcPts val="0"/>
              </a:spcBef>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Edit Master text styles</a:t>
            </a:r>
          </a:p>
        </p:txBody>
      </p:sp>
      <p:pic>
        <p:nvPicPr>
          <p:cNvPr id="15" name="Picture 14">
            <a:extLst>
              <a:ext uri="{FF2B5EF4-FFF2-40B4-BE49-F238E27FC236}">
                <a16:creationId xmlns:a16="http://schemas.microsoft.com/office/drawing/2014/main" id="{F99EC3BB-4571-47EE-A5F0-E16F7B4F295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17" name="Picture 16">
            <a:extLst>
              <a:ext uri="{FF2B5EF4-FFF2-40B4-BE49-F238E27FC236}">
                <a16:creationId xmlns:a16="http://schemas.microsoft.com/office/drawing/2014/main" id="{853D62D0-94AB-439B-AC37-064E8506720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Tree>
    <p:extLst>
      <p:ext uri="{BB962C8B-B14F-4D97-AF65-F5344CB8AC3E}">
        <p14:creationId xmlns:p14="http://schemas.microsoft.com/office/powerpoint/2010/main" val="2747360813"/>
      </p:ext>
    </p:extLst>
  </p:cSld>
  <p:clrMapOvr>
    <a:masterClrMapping/>
  </p:clrMapOvr>
  <p:extLst>
    <p:ext uri="{DCECCB84-F9BA-43D5-87BE-67443E8EF086}">
      <p15:sldGuideLst xmlns:p15="http://schemas.microsoft.com/office/powerpoint/2012/main">
        <p15:guide id="1" orient="horz" pos="959"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Photo">
    <p:spTree>
      <p:nvGrpSpPr>
        <p:cNvPr id="1" name=""/>
        <p:cNvGrpSpPr/>
        <p:nvPr/>
      </p:nvGrpSpPr>
      <p:grpSpPr>
        <a:xfrm>
          <a:off x="0" y="0"/>
          <a:ext cx="0" cy="0"/>
          <a:chOff x="0" y="0"/>
          <a:chExt cx="0" cy="0"/>
        </a:xfrm>
      </p:grpSpPr>
      <p:pic>
        <p:nvPicPr>
          <p:cNvPr id="13" name="Picture 12"/>
          <p:cNvPicPr>
            <a:picLocks noChangeAspect="1"/>
          </p:cNvPicPr>
          <p:nvPr userDrawn="1"/>
        </p:nvPicPr>
        <p:blipFill rotWithShape="1">
          <a:blip r:embed="rId2" cstate="screen">
            <a:extLst>
              <a:ext uri="{28A0092B-C50C-407E-A947-70E740481C1C}">
                <a14:useLocalDpi xmlns:a14="http://schemas.microsoft.com/office/drawing/2010/main"/>
              </a:ext>
            </a:extLst>
          </a:blip>
          <a:srcRect l="3849" r="15416"/>
          <a:stretch/>
        </p:blipFill>
        <p:spPr>
          <a:xfrm>
            <a:off x="0" y="0"/>
            <a:ext cx="9144000" cy="6364224"/>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9" name="Footer Placeholder 9">
            <a:extLst>
              <a:ext uri="{FF2B5EF4-FFF2-40B4-BE49-F238E27FC236}">
                <a16:creationId xmlns:a16="http://schemas.microsoft.com/office/drawing/2014/main" id="{91FFC595-1043-FF47-B12D-DE59D6ECDEAF}"/>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2" name="Footer Placeholder 4">
            <a:extLst>
              <a:ext uri="{FF2B5EF4-FFF2-40B4-BE49-F238E27FC236}">
                <a16:creationId xmlns:a16="http://schemas.microsoft.com/office/drawing/2014/main" id="{2897F304-D13A-4DA5-B7F7-FF30EFC8C454}"/>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a:t>Advanced Computer Architecture</a:t>
            </a:r>
            <a:endParaRPr lang="en-US" dirty="0"/>
          </a:p>
        </p:txBody>
      </p:sp>
    </p:spTree>
    <p:extLst>
      <p:ext uri="{BB962C8B-B14F-4D97-AF65-F5344CB8AC3E}">
        <p14:creationId xmlns:p14="http://schemas.microsoft.com/office/powerpoint/2010/main" val="282330756"/>
      </p:ext>
    </p:extLst>
  </p:cSld>
  <p:clrMapOvr>
    <a:masterClrMapping/>
  </p:clrMapOvr>
  <p:extLst>
    <p:ext uri="{DCECCB84-F9BA-43D5-87BE-67443E8EF086}">
      <p15:sldGuideLst xmlns:p15="http://schemas.microsoft.com/office/powerpoint/2012/main">
        <p15:guide id="1" orient="horz" pos="1488" userDrawn="1">
          <p15:clr>
            <a:srgbClr val="FBAE40"/>
          </p15:clr>
        </p15:guide>
        <p15:guide id="2" orient="horz" pos="1968" userDrawn="1">
          <p15:clr>
            <a:srgbClr val="FBAE40"/>
          </p15:clr>
        </p15:guide>
        <p15:guide id="4" userDrawn="1">
          <p15:clr>
            <a:srgbClr val="FBAE40"/>
          </p15:clr>
        </p15:guide>
        <p15:guide id="5" pos="2880" userDrawn="1">
          <p15:clr>
            <a:srgbClr val="FBAE40"/>
          </p15:clr>
        </p15:guide>
        <p15:guide id="6" pos="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Divider Slide Photo">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B14E5CB6-D66B-41F9-83A5-D13DF65813B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9225" t="12480" b="3239"/>
          <a:stretch/>
        </p:blipFill>
        <p:spPr>
          <a:xfrm flipH="1">
            <a:off x="6010" y="-1"/>
            <a:ext cx="9150022" cy="6364715"/>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9" name="Footer Placeholder 9">
            <a:extLst>
              <a:ext uri="{FF2B5EF4-FFF2-40B4-BE49-F238E27FC236}">
                <a16:creationId xmlns:a16="http://schemas.microsoft.com/office/drawing/2014/main" id="{91FFC595-1043-FF47-B12D-DE59D6ECDEAF}"/>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2" name="Footer Placeholder 4">
            <a:extLst>
              <a:ext uri="{FF2B5EF4-FFF2-40B4-BE49-F238E27FC236}">
                <a16:creationId xmlns:a16="http://schemas.microsoft.com/office/drawing/2014/main" id="{2897F304-D13A-4DA5-B7F7-FF30EFC8C454}"/>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a:t>Advanced Computer Architecture</a:t>
            </a:r>
            <a:endParaRPr lang="en-US" dirty="0"/>
          </a:p>
        </p:txBody>
      </p:sp>
    </p:spTree>
    <p:extLst>
      <p:ext uri="{BB962C8B-B14F-4D97-AF65-F5344CB8AC3E}">
        <p14:creationId xmlns:p14="http://schemas.microsoft.com/office/powerpoint/2010/main" val="3115101620"/>
      </p:ext>
    </p:extLst>
  </p:cSld>
  <p:clrMapOvr>
    <a:masterClrMapping/>
  </p:clrMapOvr>
  <p:extLst>
    <p:ext uri="{DCECCB84-F9BA-43D5-87BE-67443E8EF086}">
      <p15:sldGuideLst xmlns:p15="http://schemas.microsoft.com/office/powerpoint/2012/main">
        <p15:guide id="1" orient="horz" pos="1488">
          <p15:clr>
            <a:srgbClr val="FBAE40"/>
          </p15:clr>
        </p15:guide>
        <p15:guide id="2" orient="horz" pos="1968">
          <p15:clr>
            <a:srgbClr val="FBAE40"/>
          </p15:clr>
        </p15:guide>
        <p15:guide id="4">
          <p15:clr>
            <a:srgbClr val="FBAE40"/>
          </p15:clr>
        </p15:guide>
        <p15:guide id="5" pos="2880">
          <p15:clr>
            <a:srgbClr val="FBAE40"/>
          </p15:clr>
        </p15:guide>
        <p15:guide id="6" pos="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Divider Slide Phot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8CF57B6-1B1A-4B8F-9DFF-73A531E5D77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755"/>
            <a:ext cx="9144000" cy="6361823"/>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rgbClr val="FFB600"/>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2" name="Footer Placeholder 9">
            <a:extLst>
              <a:ext uri="{FF2B5EF4-FFF2-40B4-BE49-F238E27FC236}">
                <a16:creationId xmlns:a16="http://schemas.microsoft.com/office/drawing/2014/main" id="{F1C43492-7E70-499B-AF94-526224C01DA8}"/>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3" name="Footer Placeholder 4">
            <a:extLst>
              <a:ext uri="{FF2B5EF4-FFF2-40B4-BE49-F238E27FC236}">
                <a16:creationId xmlns:a16="http://schemas.microsoft.com/office/drawing/2014/main" id="{CA704180-9FB4-409C-B364-B110408FEF18}"/>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Advanced Computer Architecture</a:t>
            </a:r>
          </a:p>
        </p:txBody>
      </p:sp>
    </p:spTree>
    <p:extLst>
      <p:ext uri="{BB962C8B-B14F-4D97-AF65-F5344CB8AC3E}">
        <p14:creationId xmlns:p14="http://schemas.microsoft.com/office/powerpoint/2010/main" val="81517962"/>
      </p:ext>
    </p:extLst>
  </p:cSld>
  <p:clrMapOvr>
    <a:masterClrMapping/>
  </p:clrMapOvr>
  <p:extLst>
    <p:ext uri="{DCECCB84-F9BA-43D5-87BE-67443E8EF086}">
      <p15:sldGuideLst xmlns:p15="http://schemas.microsoft.com/office/powerpoint/2012/main">
        <p15:guide id="1" pos="2880">
          <p15:clr>
            <a:srgbClr val="FBAE40"/>
          </p15:clr>
        </p15:guide>
        <p15:guide id="2" pos="456">
          <p15:clr>
            <a:srgbClr val="FBAE40"/>
          </p15:clr>
        </p15:guide>
        <p15:guide id="3" orient="horz" pos="2352">
          <p15:clr>
            <a:srgbClr val="FBAE40"/>
          </p15:clr>
        </p15:guide>
        <p15:guide id="4" orient="horz" pos="148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Divider Slide Photo">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21C48C-3392-4FDB-9369-6BC17D9CECD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8878"/>
            <a:ext cx="9144000" cy="6370670"/>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3" name="Footer Placeholder 9">
            <a:extLst>
              <a:ext uri="{FF2B5EF4-FFF2-40B4-BE49-F238E27FC236}">
                <a16:creationId xmlns:a16="http://schemas.microsoft.com/office/drawing/2014/main" id="{DB4B4D12-AF0C-4D97-9CED-90CB55C54F58}"/>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6" name="Footer Placeholder 4">
            <a:extLst>
              <a:ext uri="{FF2B5EF4-FFF2-40B4-BE49-F238E27FC236}">
                <a16:creationId xmlns:a16="http://schemas.microsoft.com/office/drawing/2014/main" id="{8F72B6D8-B4B8-483C-B007-F56FA2D2AA62}"/>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Advanced Computer Architecture</a:t>
            </a:r>
          </a:p>
        </p:txBody>
      </p:sp>
    </p:spTree>
    <p:extLst>
      <p:ext uri="{BB962C8B-B14F-4D97-AF65-F5344CB8AC3E}">
        <p14:creationId xmlns:p14="http://schemas.microsoft.com/office/powerpoint/2010/main" val="273261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Divider Slide Phot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5957E67-98EC-4631-8D21-6B97CCB358A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2"/>
          <a:stretch/>
        </p:blipFill>
        <p:spPr>
          <a:xfrm>
            <a:off x="0" y="0"/>
            <a:ext cx="9144000" cy="6367263"/>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3" name="Footer Placeholder 9">
            <a:extLst>
              <a:ext uri="{FF2B5EF4-FFF2-40B4-BE49-F238E27FC236}">
                <a16:creationId xmlns:a16="http://schemas.microsoft.com/office/drawing/2014/main" id="{FEEE245A-9698-4A49-A735-5BCF7ABE0A3A}"/>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6" name="Footer Placeholder 4">
            <a:extLst>
              <a:ext uri="{FF2B5EF4-FFF2-40B4-BE49-F238E27FC236}">
                <a16:creationId xmlns:a16="http://schemas.microsoft.com/office/drawing/2014/main" id="{B84BA6A4-9923-441F-97B3-3C28313D037C}"/>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Advanced Computer Architecture</a:t>
            </a:r>
          </a:p>
        </p:txBody>
      </p:sp>
    </p:spTree>
    <p:extLst>
      <p:ext uri="{BB962C8B-B14F-4D97-AF65-F5344CB8AC3E}">
        <p14:creationId xmlns:p14="http://schemas.microsoft.com/office/powerpoint/2010/main" val="2381070491"/>
      </p:ext>
    </p:extLst>
  </p:cSld>
  <p:clrMapOvr>
    <a:masterClrMapping/>
  </p:clrMapOvr>
  <p:extLst>
    <p:ext uri="{DCECCB84-F9BA-43D5-87BE-67443E8EF086}">
      <p15:sldGuideLst xmlns:p15="http://schemas.microsoft.com/office/powerpoint/2012/main">
        <p15:guide id="1" orient="horz" pos="1488">
          <p15:clr>
            <a:srgbClr val="FBAE40"/>
          </p15:clr>
        </p15:guide>
        <p15:guide id="2" orient="horz" pos="1968">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Graphic">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6BAB23EC-917E-B047-8295-8203CA1ECBFE}"/>
              </a:ext>
            </a:extLst>
          </p:cNvPr>
          <p:cNvGrpSpPr/>
          <p:nvPr userDrawn="1"/>
        </p:nvGrpSpPr>
        <p:grpSpPr>
          <a:xfrm>
            <a:off x="0" y="0"/>
            <a:ext cx="9144000" cy="6366424"/>
            <a:chOff x="1" y="0"/>
            <a:chExt cx="9144000" cy="6366424"/>
          </a:xfrm>
        </p:grpSpPr>
        <p:sp>
          <p:nvSpPr>
            <p:cNvPr id="9" name="Freeform 8">
              <a:extLst>
                <a:ext uri="{FF2B5EF4-FFF2-40B4-BE49-F238E27FC236}">
                  <a16:creationId xmlns:a16="http://schemas.microsoft.com/office/drawing/2014/main" id="{622D7C90-AFB1-5842-AE7B-3EE743CC58EE}"/>
                </a:ext>
              </a:extLst>
            </p:cNvPr>
            <p:cNvSpPr/>
            <p:nvPr userDrawn="1"/>
          </p:nvSpPr>
          <p:spPr>
            <a:xfrm>
              <a:off x="720000" y="3962630"/>
              <a:ext cx="8229600" cy="2403794"/>
            </a:xfrm>
            <a:custGeom>
              <a:avLst/>
              <a:gdLst>
                <a:gd name="connsiteX0" fmla="*/ 3062211 w 8229600"/>
                <a:gd name="connsiteY0" fmla="*/ 0 h 2403794"/>
                <a:gd name="connsiteX1" fmla="*/ 8229600 w 8229600"/>
                <a:gd name="connsiteY1" fmla="*/ 2403794 h 2403794"/>
                <a:gd name="connsiteX2" fmla="*/ 0 w 8229600"/>
                <a:gd name="connsiteY2" fmla="*/ 2403794 h 2403794"/>
              </a:gdLst>
              <a:ahLst/>
              <a:cxnLst>
                <a:cxn ang="0">
                  <a:pos x="connsiteX0" y="connsiteY0"/>
                </a:cxn>
                <a:cxn ang="0">
                  <a:pos x="connsiteX1" y="connsiteY1"/>
                </a:cxn>
                <a:cxn ang="0">
                  <a:pos x="connsiteX2" y="connsiteY2"/>
                </a:cxn>
              </a:cxnLst>
              <a:rect l="l" t="t" r="r" b="b"/>
              <a:pathLst>
                <a:path w="8229600" h="2403794">
                  <a:moveTo>
                    <a:pt x="3062211" y="0"/>
                  </a:moveTo>
                  <a:lnTo>
                    <a:pt x="8229600" y="2403794"/>
                  </a:lnTo>
                  <a:lnTo>
                    <a:pt x="0" y="2403794"/>
                  </a:lnTo>
                  <a:close/>
                </a:path>
              </a:pathLst>
            </a:custGeom>
            <a:solidFill>
              <a:srgbClr val="9F22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9">
              <a:extLst>
                <a:ext uri="{FF2B5EF4-FFF2-40B4-BE49-F238E27FC236}">
                  <a16:creationId xmlns:a16="http://schemas.microsoft.com/office/drawing/2014/main" id="{4F2D842F-70F3-E249-837F-3B31E02390D7}"/>
                </a:ext>
              </a:extLst>
            </p:cNvPr>
            <p:cNvSpPr/>
            <p:nvPr userDrawn="1"/>
          </p:nvSpPr>
          <p:spPr>
            <a:xfrm>
              <a:off x="3782212" y="0"/>
              <a:ext cx="5361789" cy="6366424"/>
            </a:xfrm>
            <a:custGeom>
              <a:avLst/>
              <a:gdLst>
                <a:gd name="connsiteX0" fmla="*/ 5048021 w 5361789"/>
                <a:gd name="connsiteY0" fmla="*/ 0 h 6366424"/>
                <a:gd name="connsiteX1" fmla="*/ 5361789 w 5361789"/>
                <a:gd name="connsiteY1" fmla="*/ 0 h 6366424"/>
                <a:gd name="connsiteX2" fmla="*/ 5361789 w 5361789"/>
                <a:gd name="connsiteY2" fmla="*/ 6366424 h 6366424"/>
                <a:gd name="connsiteX3" fmla="*/ 5167389 w 5361789"/>
                <a:gd name="connsiteY3" fmla="*/ 6366424 h 6366424"/>
                <a:gd name="connsiteX4" fmla="*/ 0 w 5361789"/>
                <a:gd name="connsiteY4" fmla="*/ 3962630 h 6366424"/>
                <a:gd name="connsiteX5" fmla="*/ 5048021 w 5361789"/>
                <a:gd name="connsiteY5" fmla="*/ 0 h 636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61789" h="6366424">
                  <a:moveTo>
                    <a:pt x="5048021" y="0"/>
                  </a:moveTo>
                  <a:lnTo>
                    <a:pt x="5361789" y="0"/>
                  </a:lnTo>
                  <a:lnTo>
                    <a:pt x="5361789" y="6366424"/>
                  </a:lnTo>
                  <a:lnTo>
                    <a:pt x="5167389" y="6366424"/>
                  </a:lnTo>
                  <a:lnTo>
                    <a:pt x="0" y="3962630"/>
                  </a:lnTo>
                  <a:lnTo>
                    <a:pt x="5048021" y="0"/>
                  </a:lnTo>
                  <a:close/>
                </a:path>
              </a:pathLst>
            </a:custGeom>
            <a:solidFill>
              <a:srgbClr val="E2D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6080FE84-562B-8D4E-8B93-4B4D187CAD16}"/>
                </a:ext>
              </a:extLst>
            </p:cNvPr>
            <p:cNvSpPr/>
            <p:nvPr userDrawn="1"/>
          </p:nvSpPr>
          <p:spPr>
            <a:xfrm>
              <a:off x="1" y="2203200"/>
              <a:ext cx="3782211" cy="4163224"/>
            </a:xfrm>
            <a:custGeom>
              <a:avLst/>
              <a:gdLst>
                <a:gd name="connsiteX0" fmla="*/ 0 w 3782211"/>
                <a:gd name="connsiteY0" fmla="*/ 0 h 4163224"/>
                <a:gd name="connsiteX1" fmla="*/ 3782211 w 3782211"/>
                <a:gd name="connsiteY1" fmla="*/ 1759430 h 4163224"/>
                <a:gd name="connsiteX2" fmla="*/ 720000 w 3782211"/>
                <a:gd name="connsiteY2" fmla="*/ 4163224 h 4163224"/>
                <a:gd name="connsiteX3" fmla="*/ 0 w 3782211"/>
                <a:gd name="connsiteY3" fmla="*/ 4163224 h 4163224"/>
                <a:gd name="connsiteX4" fmla="*/ 0 w 3782211"/>
                <a:gd name="connsiteY4" fmla="*/ 0 h 4163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2211" h="4163224">
                  <a:moveTo>
                    <a:pt x="0" y="0"/>
                  </a:moveTo>
                  <a:lnTo>
                    <a:pt x="3782211" y="1759430"/>
                  </a:lnTo>
                  <a:lnTo>
                    <a:pt x="720000" y="4163224"/>
                  </a:lnTo>
                  <a:lnTo>
                    <a:pt x="0" y="416322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ctrTitle" hasCustomPrompt="1"/>
          </p:nvPr>
        </p:nvSpPr>
        <p:spPr>
          <a:xfrm>
            <a:off x="356616" y="203829"/>
            <a:ext cx="7315200" cy="914400"/>
          </a:xfrm>
        </p:spPr>
        <p:txBody>
          <a:bodyPr anchor="t">
            <a:noAutofit/>
          </a:bodyPr>
          <a:lstStyle>
            <a:lvl1pPr algn="l">
              <a:lnSpc>
                <a:spcPct val="100000"/>
              </a:lnSpc>
              <a:defRPr sz="2600" b="1">
                <a:solidFill>
                  <a:schemeClr val="tx2"/>
                </a:solidFill>
              </a:defRPr>
            </a:lvl1pPr>
          </a:lstStyle>
          <a:p>
            <a:r>
              <a:rPr lang="en-US" dirty="0"/>
              <a:t>Click to edit Master title style – Divider, 26 </a:t>
            </a:r>
            <a:r>
              <a:rPr lang="en-US" dirty="0" err="1"/>
              <a:t>pt</a:t>
            </a:r>
            <a:endParaRPr lang="en-US" dirty="0"/>
          </a:p>
        </p:txBody>
      </p:sp>
      <p:sp>
        <p:nvSpPr>
          <p:cNvPr id="3" name="Subtitle 2"/>
          <p:cNvSpPr>
            <a:spLocks noGrp="1"/>
          </p:cNvSpPr>
          <p:nvPr>
            <p:ph type="subTitle" idx="1" hasCustomPrompt="1"/>
          </p:nvPr>
        </p:nvSpPr>
        <p:spPr>
          <a:xfrm>
            <a:off x="356616" y="1252728"/>
            <a:ext cx="5943600" cy="517585"/>
          </a:xfrm>
        </p:spPr>
        <p:txBody>
          <a:bodyPr/>
          <a:lstStyle>
            <a:lvl1pPr marL="0" indent="0" algn="l">
              <a:buNone/>
              <a:defRPr sz="2000" b="1">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 – 20 pt., Black</a:t>
            </a:r>
          </a:p>
        </p:txBody>
      </p:sp>
      <p:sp>
        <p:nvSpPr>
          <p:cNvPr id="19"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2" name="Footer Placeholder 9">
            <a:extLst>
              <a:ext uri="{FF2B5EF4-FFF2-40B4-BE49-F238E27FC236}">
                <a16:creationId xmlns:a16="http://schemas.microsoft.com/office/drawing/2014/main" id="{DFDDF79B-EC16-4D64-BB8F-31CA7644D797}"/>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3" name="Footer Placeholder 4">
            <a:extLst>
              <a:ext uri="{FF2B5EF4-FFF2-40B4-BE49-F238E27FC236}">
                <a16:creationId xmlns:a16="http://schemas.microsoft.com/office/drawing/2014/main" id="{CF049723-BA81-4AC5-BEAA-3E6F13DAD2F7}"/>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Advanced Computer Architecture</a:t>
            </a:r>
          </a:p>
        </p:txBody>
      </p:sp>
    </p:spTree>
    <p:extLst>
      <p:ext uri="{BB962C8B-B14F-4D97-AF65-F5344CB8AC3E}">
        <p14:creationId xmlns:p14="http://schemas.microsoft.com/office/powerpoint/2010/main" val="1776685102"/>
      </p:ext>
    </p:extLst>
  </p:cSld>
  <p:clrMapOvr>
    <a:masterClrMapping/>
  </p:clrMapOvr>
  <p:extLst>
    <p:ext uri="{DCECCB84-F9BA-43D5-87BE-67443E8EF086}">
      <p15:sldGuideLst xmlns:p15="http://schemas.microsoft.com/office/powerpoint/2012/main">
        <p15:guide id="1" orient="horz" pos="97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6616" y="274321"/>
            <a:ext cx="6858000" cy="82296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356616" y="1280160"/>
            <a:ext cx="6858000" cy="4351338"/>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p:txBody>
      </p:sp>
      <p:sp>
        <p:nvSpPr>
          <p:cNvPr id="6"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8" name="Rectangle 7">
            <a:extLst>
              <a:ext uri="{FF2B5EF4-FFF2-40B4-BE49-F238E27FC236}">
                <a16:creationId xmlns:a16="http://schemas.microsoft.com/office/drawing/2014/main" id="{86E6E250-D1F9-6444-A77C-4DC8C64A97D7}"/>
              </a:ext>
            </a:extLst>
          </p:cNvPr>
          <p:cNvSpPr/>
          <p:nvPr userDrawn="1"/>
        </p:nvSpPr>
        <p:spPr>
          <a:xfrm>
            <a:off x="0" y="6367263"/>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DA8145CF-2FEC-4A08-842F-42FF880BED38}"/>
              </a:ext>
            </a:extLst>
          </p:cNvPr>
          <p:cNvSpPr>
            <a:spLocks noGrp="1"/>
          </p:cNvSpPr>
          <p:nvPr>
            <p:ph type="ftr" sz="quarter" idx="3"/>
          </p:nvPr>
        </p:nvSpPr>
        <p:spPr>
          <a:xfrm>
            <a:off x="1204780" y="6506848"/>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Advanced Computer Architecture</a:t>
            </a:r>
          </a:p>
        </p:txBody>
      </p:sp>
    </p:spTree>
    <p:extLst>
      <p:ext uri="{BB962C8B-B14F-4D97-AF65-F5344CB8AC3E}">
        <p14:creationId xmlns:p14="http://schemas.microsoft.com/office/powerpoint/2010/main" val="1502882778"/>
      </p:ext>
    </p:extLst>
  </p:cSld>
  <p:clrMap bg1="lt1" tx1="dk1" bg2="lt2" tx2="dk2" accent1="accent1" accent2="accent2" accent3="accent3" accent4="accent4" accent5="accent5" accent6="accent6" hlink="hlink" folHlink="folHlink"/>
  <p:sldLayoutIdLst>
    <p:sldLayoutId id="2147483661" r:id="rId1"/>
    <p:sldLayoutId id="2147483680" r:id="rId2"/>
    <p:sldLayoutId id="2147483663" r:id="rId3"/>
    <p:sldLayoutId id="2147483667" r:id="rId4"/>
    <p:sldLayoutId id="2147483713" r:id="rId5"/>
    <p:sldLayoutId id="2147483709" r:id="rId6"/>
    <p:sldLayoutId id="2147483711" r:id="rId7"/>
    <p:sldLayoutId id="2147483712" r:id="rId8"/>
    <p:sldLayoutId id="2147483668" r:id="rId9"/>
    <p:sldLayoutId id="2147483662" r:id="rId10"/>
    <p:sldLayoutId id="2147483665" r:id="rId11"/>
    <p:sldLayoutId id="2147483666" r:id="rId12"/>
    <p:sldLayoutId id="2147483671" r:id="rId13"/>
    <p:sldLayoutId id="2147483669" r:id="rId14"/>
    <p:sldLayoutId id="2147483676" r:id="rId15"/>
    <p:sldLayoutId id="2147483675" r:id="rId16"/>
    <p:sldLayoutId id="2147483716" r:id="rId17"/>
  </p:sldLayoutIdLst>
  <p:hf hd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200"/>
        </a:spcBef>
        <a:buFont typeface="Arial" panose="020B0604020202020204" pitchFamily="34" charset="0"/>
        <a:buNone/>
        <a:defRPr sz="2000" kern="1200">
          <a:solidFill>
            <a:schemeClr val="tx2"/>
          </a:solidFill>
          <a:latin typeface="+mn-lt"/>
          <a:ea typeface="+mn-ea"/>
          <a:cs typeface="+mn-cs"/>
        </a:defRPr>
      </a:lvl1pPr>
      <a:lvl2pPr marL="230188" indent="-228600" algn="l" defTabSz="914400" rtl="0" eaLnBrk="1" latinLnBrk="0" hangingPunct="1">
        <a:lnSpc>
          <a:spcPct val="100000"/>
        </a:lnSpc>
        <a:spcBef>
          <a:spcPts val="800"/>
        </a:spcBef>
        <a:buClrTx/>
        <a:buFont typeface="Arial" panose="020B0604020202020204" pitchFamily="34" charset="0"/>
        <a:buChar char="•"/>
        <a:defRPr sz="2000" kern="1200">
          <a:solidFill>
            <a:schemeClr val="tx2"/>
          </a:solidFill>
          <a:latin typeface="+mn-lt"/>
          <a:ea typeface="+mn-ea"/>
          <a:cs typeface="+mn-cs"/>
        </a:defRPr>
      </a:lvl2pPr>
      <a:lvl3pPr marL="460375" indent="-228600" algn="l" defTabSz="914400" rtl="0" eaLnBrk="1" latinLnBrk="0" hangingPunct="1">
        <a:lnSpc>
          <a:spcPct val="100000"/>
        </a:lnSpc>
        <a:spcBef>
          <a:spcPts val="800"/>
        </a:spcBef>
        <a:buFont typeface="Arial" panose="020B0604020202020204" pitchFamily="34" charset="0"/>
        <a:buChar char="•"/>
        <a:defRPr sz="1800" kern="1200">
          <a:solidFill>
            <a:schemeClr val="tx2"/>
          </a:solidFill>
          <a:latin typeface="+mn-lt"/>
          <a:ea typeface="+mn-ea"/>
          <a:cs typeface="+mn-cs"/>
        </a:defRPr>
      </a:lvl3pPr>
      <a:lvl4pPr marL="455613"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59" userDrawn="1">
          <p15:clr>
            <a:srgbClr val="F26B43"/>
          </p15:clr>
        </p15:guide>
        <p15:guide id="2" orient="horz" pos="360" userDrawn="1">
          <p15:clr>
            <a:srgbClr val="F26B43"/>
          </p15:clr>
        </p15:guide>
        <p15:guide id="5" pos="2880" userDrawn="1">
          <p15:clr>
            <a:srgbClr val="F26B43"/>
          </p15:clr>
        </p15:guide>
        <p15:guide id="6" pos="288" userDrawn="1">
          <p15:clr>
            <a:srgbClr val="F26B43"/>
          </p15:clr>
        </p15:guide>
        <p15:guide id="7" pos="5472" userDrawn="1">
          <p15:clr>
            <a:srgbClr val="F26B43"/>
          </p15:clr>
        </p15:guide>
        <p15:guide id="9" orient="horz" pos="4211" userDrawn="1">
          <p15:clr>
            <a:srgbClr val="F26B43"/>
          </p15:clr>
        </p15:guide>
        <p15:guide id="10" pos="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7.xml"/><Relationship Id="rId5" Type="http://schemas.openxmlformats.org/officeDocument/2006/relationships/hyperlink" Target="http://www.pngall.com/free-png/download/3223" TargetMode="Externa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17.xml"/><Relationship Id="rId5" Type="http://schemas.openxmlformats.org/officeDocument/2006/relationships/image" Target="../media/image25.png"/><Relationship Id="rId4" Type="http://schemas.openxmlformats.org/officeDocument/2006/relationships/image" Target="../media/image24.jpeg"/></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hyperlink" Target="http://www.pngall.com/free-png" TargetMode="Externa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text, circuit, electronics&#10;&#10;Description automatically generated">
            <a:extLst>
              <a:ext uri="{FF2B5EF4-FFF2-40B4-BE49-F238E27FC236}">
                <a16:creationId xmlns:a16="http://schemas.microsoft.com/office/drawing/2014/main" id="{29972E98-6110-4877-81DC-BF2B6BD869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7884" y="123401"/>
            <a:ext cx="5332550" cy="5762229"/>
          </a:xfrm>
          <a:prstGeom prst="rect">
            <a:avLst/>
          </a:prstGeom>
        </p:spPr>
      </p:pic>
      <p:sp>
        <p:nvSpPr>
          <p:cNvPr id="8" name="Rectangle: Rounded Corners 7">
            <a:extLst>
              <a:ext uri="{FF2B5EF4-FFF2-40B4-BE49-F238E27FC236}">
                <a16:creationId xmlns:a16="http://schemas.microsoft.com/office/drawing/2014/main" id="{A6434BDD-0B0A-4901-86BC-EA96D028DEC3}"/>
              </a:ext>
            </a:extLst>
          </p:cNvPr>
          <p:cNvSpPr/>
          <p:nvPr/>
        </p:nvSpPr>
        <p:spPr>
          <a:xfrm>
            <a:off x="180976" y="5812339"/>
            <a:ext cx="8630112" cy="1027036"/>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200" dirty="0"/>
              <a:t>The slides are meant to be used along with the book, </a:t>
            </a:r>
          </a:p>
          <a:p>
            <a:pPr algn="ctr"/>
            <a:r>
              <a:rPr lang="en-US" sz="2200" dirty="0"/>
              <a:t>Advanced Computer Architecture, Smruti R. Sarangi. </a:t>
            </a:r>
            <a:r>
              <a:rPr lang="en-US" sz="2200" dirty="0">
                <a:solidFill>
                  <a:srgbClr val="0070C0"/>
                </a:solidFill>
              </a:rPr>
              <a:t>https://www.cse.iitd.ac.in/~srsarangi/advbook/</a:t>
            </a:r>
          </a:p>
        </p:txBody>
      </p:sp>
      <p:sp>
        <p:nvSpPr>
          <p:cNvPr id="3" name="Rectangle 2">
            <a:extLst>
              <a:ext uri="{FF2B5EF4-FFF2-40B4-BE49-F238E27FC236}">
                <a16:creationId xmlns:a16="http://schemas.microsoft.com/office/drawing/2014/main" id="{1E3661D2-15C5-47C7-A998-CE4707998F31}"/>
              </a:ext>
            </a:extLst>
          </p:cNvPr>
          <p:cNvSpPr/>
          <p:nvPr/>
        </p:nvSpPr>
        <p:spPr>
          <a:xfrm>
            <a:off x="6867525" y="3143250"/>
            <a:ext cx="2057400" cy="741285"/>
          </a:xfrm>
          <a:prstGeom prst="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a:t>Free preprint</a:t>
            </a:r>
          </a:p>
        </p:txBody>
      </p:sp>
      <p:sp>
        <p:nvSpPr>
          <p:cNvPr id="6" name="Rectangle 5">
            <a:extLst>
              <a:ext uri="{FF2B5EF4-FFF2-40B4-BE49-F238E27FC236}">
                <a16:creationId xmlns:a16="http://schemas.microsoft.com/office/drawing/2014/main" id="{61A63293-BD83-43CC-9274-4F0E5E388812}"/>
              </a:ext>
            </a:extLst>
          </p:cNvPr>
          <p:cNvSpPr/>
          <p:nvPr/>
        </p:nvSpPr>
        <p:spPr>
          <a:xfrm>
            <a:off x="6867525" y="4054764"/>
            <a:ext cx="2057400" cy="741285"/>
          </a:xfrm>
          <a:prstGeom prst="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400" dirty="0"/>
              <a:t>Slides/videos</a:t>
            </a:r>
          </a:p>
        </p:txBody>
      </p:sp>
      <p:sp>
        <p:nvSpPr>
          <p:cNvPr id="9" name="Rectangle 8">
            <a:extLst>
              <a:ext uri="{FF2B5EF4-FFF2-40B4-BE49-F238E27FC236}">
                <a16:creationId xmlns:a16="http://schemas.microsoft.com/office/drawing/2014/main" id="{93430131-91BA-4F23-A193-D704EC1673BD}"/>
              </a:ext>
            </a:extLst>
          </p:cNvPr>
          <p:cNvSpPr/>
          <p:nvPr/>
        </p:nvSpPr>
        <p:spPr>
          <a:xfrm>
            <a:off x="6867525" y="4966278"/>
            <a:ext cx="2057400" cy="741285"/>
          </a:xfrm>
          <a:prstGeom prst="rect">
            <a:avLst/>
          </a:prstGeom>
          <a:ln/>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400" dirty="0"/>
              <a:t>Software</a:t>
            </a:r>
          </a:p>
        </p:txBody>
      </p:sp>
      <p:pic>
        <p:nvPicPr>
          <p:cNvPr id="5" name="Picture 4" descr="Logo, icon&#10;&#10;Description automatically generated">
            <a:extLst>
              <a:ext uri="{FF2B5EF4-FFF2-40B4-BE49-F238E27FC236}">
                <a16:creationId xmlns:a16="http://schemas.microsoft.com/office/drawing/2014/main" id="{AE68889B-80CE-42B3-9AC9-797D0033FA8A}"/>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7077075" y="1543472"/>
            <a:ext cx="1638300" cy="1638300"/>
          </a:xfrm>
          <a:prstGeom prst="rect">
            <a:avLst/>
          </a:prstGeom>
        </p:spPr>
      </p:pic>
    </p:spTree>
    <p:extLst>
      <p:ext uri="{BB962C8B-B14F-4D97-AF65-F5344CB8AC3E}">
        <p14:creationId xmlns:p14="http://schemas.microsoft.com/office/powerpoint/2010/main" val="7250400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Heading Style [24pt Arial, Bold] </a:t>
            </a:r>
            <a:br>
              <a:rPr lang="en-US" dirty="0"/>
            </a:br>
            <a:r>
              <a:rPr lang="en-US" dirty="0"/>
              <a:t>Content 2-column Sample</a:t>
            </a:r>
          </a:p>
        </p:txBody>
      </p:sp>
      <p:sp>
        <p:nvSpPr>
          <p:cNvPr id="6" name="Text Placeholder 5"/>
          <p:cNvSpPr>
            <a:spLocks noGrp="1"/>
          </p:cNvSpPr>
          <p:nvPr>
            <p:ph type="body" sz="quarter" idx="12"/>
          </p:nvPr>
        </p:nvSpPr>
        <p:spPr/>
        <p:txBody>
          <a:bodyPr/>
          <a:lstStyle/>
          <a:p>
            <a:r>
              <a:rPr lang="en-US" dirty="0"/>
              <a:t>First-level Text [20pt Arial, Regular or </a:t>
            </a:r>
            <a:r>
              <a:rPr lang="en-US" b="1" dirty="0"/>
              <a:t>Bold]</a:t>
            </a:r>
            <a:r>
              <a:rPr lang="en-US" dirty="0"/>
              <a:t>. </a:t>
            </a:r>
          </a:p>
          <a:p>
            <a:pPr lvl="1"/>
            <a:r>
              <a:rPr lang="en-US" dirty="0"/>
              <a:t>Second level is bulleted text aligned with text [20pt Arial, Regular]. </a:t>
            </a:r>
          </a:p>
          <a:p>
            <a:pPr lvl="1"/>
            <a:r>
              <a:rPr lang="en-US" dirty="0"/>
              <a:t>8pts space between paragraphs is automatically applied when styling with “Increase List Level” button in “Home” tab’s toolbar.</a:t>
            </a:r>
          </a:p>
          <a:p>
            <a:pPr lvl="2"/>
            <a:r>
              <a:rPr lang="en-US" dirty="0"/>
              <a:t>Third level is bulleted text indented [18pt Arial, Regular]. 8pts space between paragraphs is automatically applied when styling with “Increase List Level” button. </a:t>
            </a:r>
          </a:p>
        </p:txBody>
      </p:sp>
      <p:sp>
        <p:nvSpPr>
          <p:cNvPr id="7" name="Text Placeholder 6"/>
          <p:cNvSpPr>
            <a:spLocks noGrp="1"/>
          </p:cNvSpPr>
          <p:nvPr>
            <p:ph type="body" sz="quarter" idx="13"/>
          </p:nvPr>
        </p:nvSpPr>
        <p:spPr/>
        <p:txBody>
          <a:bodyPr/>
          <a:lstStyle/>
          <a:p>
            <a:r>
              <a:rPr lang="en-US" b="1" dirty="0"/>
              <a:t>Sample of Bold Subhead </a:t>
            </a:r>
            <a:br>
              <a:rPr lang="en-US" b="1" dirty="0"/>
            </a:br>
            <a:r>
              <a:rPr lang="en-US" dirty="0"/>
              <a:t>If no space is desired between subhead and paragraph following, use a soft return between.</a:t>
            </a:r>
          </a:p>
          <a:p>
            <a:pPr lvl="1"/>
            <a:r>
              <a:rPr lang="en-US" dirty="0"/>
              <a:t>Second level is bulleted text.</a:t>
            </a:r>
          </a:p>
          <a:p>
            <a:pPr lvl="1"/>
            <a:r>
              <a:rPr lang="en-US" dirty="0"/>
              <a:t>8pt space between paragraphs.</a:t>
            </a:r>
          </a:p>
          <a:p>
            <a:r>
              <a:rPr lang="en-US" b="1" dirty="0"/>
              <a:t>20pt Arial, Bold Applied to First-</a:t>
            </a:r>
            <a:br>
              <a:rPr lang="en-US" b="1" dirty="0"/>
            </a:br>
            <a:r>
              <a:rPr lang="en-US" b="1" dirty="0"/>
              <a:t>level Text To Make Subhead</a:t>
            </a:r>
            <a:br>
              <a:rPr lang="en-US" dirty="0"/>
            </a:br>
            <a:r>
              <a:rPr lang="en-US" dirty="0"/>
              <a:t>Lorem ipsum dolor sit inem noris.</a:t>
            </a:r>
          </a:p>
          <a:p>
            <a:pPr lvl="1"/>
            <a:r>
              <a:rPr lang="en-US" dirty="0"/>
              <a:t>Second level is bulleted text.</a:t>
            </a:r>
          </a:p>
          <a:p>
            <a:pPr lvl="1"/>
            <a:r>
              <a:rPr lang="en-US" dirty="0"/>
              <a:t>8pt space between paragraphs.</a:t>
            </a:r>
          </a:p>
          <a:p>
            <a:pPr lvl="1"/>
            <a:endParaRPr lang="en-US" dirty="0"/>
          </a:p>
          <a:p>
            <a:endParaRPr lang="en-US" dirty="0"/>
          </a:p>
          <a:p>
            <a:endParaRPr lang="en-US" dirty="0"/>
          </a:p>
          <a:p>
            <a:endParaRPr lang="en-US" dirty="0"/>
          </a:p>
        </p:txBody>
      </p:sp>
      <p:sp>
        <p:nvSpPr>
          <p:cNvPr id="5" name="Slide Number Placeholder 4"/>
          <p:cNvSpPr>
            <a:spLocks noGrp="1"/>
          </p:cNvSpPr>
          <p:nvPr>
            <p:ph type="sldNum" sz="quarter" idx="4"/>
          </p:nvPr>
        </p:nvSpPr>
        <p:spPr/>
        <p:txBody>
          <a:bodyPr/>
          <a:lstStyle/>
          <a:p>
            <a:fld id="{40BFEAB2-FD83-41F2-9787-AD5D1A1760CD}" type="slidenum">
              <a:rPr lang="en-US" smtClean="0"/>
              <a:pPr/>
              <a:t>10</a:t>
            </a:fld>
            <a:endParaRPr lang="en-US" dirty="0"/>
          </a:p>
        </p:txBody>
      </p:sp>
      <p:sp>
        <p:nvSpPr>
          <p:cNvPr id="4" name="Footer Placeholder 3">
            <a:extLst>
              <a:ext uri="{FF2B5EF4-FFF2-40B4-BE49-F238E27FC236}">
                <a16:creationId xmlns:a16="http://schemas.microsoft.com/office/drawing/2014/main" id="{B917509E-D425-491A-83BA-43F3E309E078}"/>
              </a:ext>
            </a:extLst>
          </p:cNvPr>
          <p:cNvSpPr>
            <a:spLocks noGrp="1"/>
          </p:cNvSpPr>
          <p:nvPr>
            <p:ph type="ftr" sz="quarter" idx="3"/>
          </p:nvPr>
        </p:nvSpPr>
        <p:spPr/>
        <p:txBody>
          <a:bodyPr/>
          <a:lstStyle/>
          <a:p>
            <a:r>
              <a:rPr lang="en-US"/>
              <a:t>Advanced Computer Architecture</a:t>
            </a:r>
            <a:endParaRPr lang="en-US" dirty="0"/>
          </a:p>
        </p:txBody>
      </p:sp>
    </p:spTree>
    <p:extLst>
      <p:ext uri="{BB962C8B-B14F-4D97-AF65-F5344CB8AC3E}">
        <p14:creationId xmlns:p14="http://schemas.microsoft.com/office/powerpoint/2010/main" val="27738870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Content with Photo Sample [24pt Arial, Bold]</a:t>
            </a:r>
          </a:p>
        </p:txBody>
      </p:sp>
      <p:sp>
        <p:nvSpPr>
          <p:cNvPr id="5" name="Text Placeholder 4"/>
          <p:cNvSpPr>
            <a:spLocks noGrp="1"/>
          </p:cNvSpPr>
          <p:nvPr>
            <p:ph type="body" sz="quarter" idx="12"/>
          </p:nvPr>
        </p:nvSpPr>
        <p:spPr/>
        <p:txBody>
          <a:bodyPr/>
          <a:lstStyle/>
          <a:p>
            <a:r>
              <a:rPr lang="en-US" dirty="0"/>
              <a:t>First-level text [20pt Arial, Regular or </a:t>
            </a:r>
            <a:r>
              <a:rPr lang="en-US" b="1" dirty="0"/>
              <a:t>Bold</a:t>
            </a:r>
            <a:r>
              <a:rPr lang="en-US" dirty="0"/>
              <a:t>] Lorem ipsum dolor sitdo. ullamco laboris nisi ut aliquip.</a:t>
            </a:r>
          </a:p>
          <a:p>
            <a:pPr lvl="1"/>
            <a:r>
              <a:rPr lang="en-US" dirty="0"/>
              <a:t>Second level is bulleted text. [20pt Arial, Regular]</a:t>
            </a:r>
          </a:p>
          <a:p>
            <a:pPr lvl="1"/>
            <a:r>
              <a:rPr lang="en-US" dirty="0"/>
              <a:t>8pts space between paragraphs is automatically applied when styling with the “Increase List Level” button in “Home” tab’s toolbar.</a:t>
            </a:r>
          </a:p>
          <a:p>
            <a:pPr lvl="2"/>
            <a:r>
              <a:rPr lang="en-US" dirty="0"/>
              <a:t>Third level is bulleted text indented [18pt Arial, Regular].</a:t>
            </a:r>
          </a:p>
          <a:p>
            <a:pPr lvl="2"/>
            <a:r>
              <a:rPr lang="en-US" dirty="0"/>
              <a:t>8pts space between paragraphs is automatically applied. </a:t>
            </a:r>
          </a:p>
          <a:p>
            <a:endParaRPr lang="en-US" dirty="0"/>
          </a:p>
          <a:p>
            <a:endParaRPr lang="en-US" dirty="0"/>
          </a:p>
        </p:txBody>
      </p:sp>
      <p:sp>
        <p:nvSpPr>
          <p:cNvPr id="8" name="Slide Number Placeholder 7"/>
          <p:cNvSpPr>
            <a:spLocks noGrp="1"/>
          </p:cNvSpPr>
          <p:nvPr>
            <p:ph type="sldNum" sz="quarter" idx="4"/>
          </p:nvPr>
        </p:nvSpPr>
        <p:spPr/>
        <p:txBody>
          <a:bodyPr/>
          <a:lstStyle/>
          <a:p>
            <a:fld id="{40BFEAB2-FD83-41F2-9787-AD5D1A1760CD}" type="slidenum">
              <a:rPr lang="en-US" smtClean="0"/>
              <a:pPr/>
              <a:t>11</a:t>
            </a:fld>
            <a:endParaRPr lang="en-US" dirty="0"/>
          </a:p>
        </p:txBody>
      </p:sp>
      <p:sp>
        <p:nvSpPr>
          <p:cNvPr id="14" name="TextBox 13"/>
          <p:cNvSpPr txBox="1"/>
          <p:nvPr/>
        </p:nvSpPr>
        <p:spPr>
          <a:xfrm>
            <a:off x="9282088" y="1877516"/>
            <a:ext cx="2121329" cy="332398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pPr marL="171450" indent="-171450">
              <a:buFont typeface="Arial" panose="020B0604020202020204" pitchFamily="34" charset="0"/>
              <a:buChar char="•"/>
            </a:pPr>
            <a:r>
              <a:rPr lang="en-US" sz="1200" dirty="0">
                <a:solidFill>
                  <a:schemeClr val="accent1"/>
                </a:solidFill>
              </a:rPr>
              <a:t>Photo may be changed. </a:t>
            </a:r>
          </a:p>
          <a:p>
            <a:pPr marL="171450" indent="-171450">
              <a:buFont typeface="Arial" panose="020B0604020202020204" pitchFamily="34" charset="0"/>
              <a:buChar char="•"/>
            </a:pPr>
            <a:r>
              <a:rPr lang="en-US" sz="1200" dirty="0">
                <a:solidFill>
                  <a:schemeClr val="accent1"/>
                </a:solidFill>
              </a:rPr>
              <a:t>Size: Height 6.96 x Width 5 inches.</a:t>
            </a:r>
          </a:p>
          <a:p>
            <a:pPr marL="171450" indent="-171450">
              <a:buFont typeface="Arial" panose="020B0604020202020204" pitchFamily="34" charset="0"/>
              <a:buChar char="•"/>
            </a:pPr>
            <a:r>
              <a:rPr lang="en-US" sz="1200" dirty="0">
                <a:solidFill>
                  <a:schemeClr val="accent1"/>
                </a:solidFill>
              </a:rPr>
              <a:t>Do not change the width of the photo.</a:t>
            </a:r>
          </a:p>
          <a:p>
            <a:pPr marL="171450" indent="-171450">
              <a:buFont typeface="Arial" panose="020B0604020202020204" pitchFamily="34" charset="0"/>
              <a:buChar char="•"/>
            </a:pPr>
            <a:r>
              <a:rPr lang="en-US" sz="1200" dirty="0">
                <a:solidFill>
                  <a:schemeClr val="accent1"/>
                </a:solidFill>
              </a:rPr>
              <a:t>Photo should touch but not cover the Sunflower Yellow line.</a:t>
            </a:r>
          </a:p>
          <a:p>
            <a:endParaRPr lang="en-US" sz="1200" dirty="0">
              <a:solidFill>
                <a:schemeClr val="accent1"/>
              </a:solidFill>
            </a:endParaRPr>
          </a:p>
          <a:p>
            <a:r>
              <a:rPr lang="en-US" sz="1200" b="1" dirty="0">
                <a:solidFill>
                  <a:schemeClr val="accent1"/>
                </a:solidFill>
              </a:rPr>
              <a:t>ADVANCED USER NOTE</a:t>
            </a:r>
          </a:p>
          <a:p>
            <a:pPr marL="171450" indent="-171450">
              <a:buFont typeface="Arial" panose="020B0604020202020204" pitchFamily="34" charset="0"/>
              <a:buChar char="•"/>
            </a:pPr>
            <a:r>
              <a:rPr lang="en-US" sz="1200" dirty="0">
                <a:solidFill>
                  <a:schemeClr val="accent1"/>
                </a:solidFill>
              </a:rPr>
              <a:t>Based on Master Slide “Content 2-column with Photo.” </a:t>
            </a:r>
          </a:p>
          <a:p>
            <a:endParaRPr lang="en-US" sz="1200" dirty="0">
              <a:solidFill>
                <a:schemeClr val="accent1"/>
              </a:solidFill>
            </a:endParaRPr>
          </a:p>
          <a:p>
            <a:r>
              <a:rPr lang="en-US" sz="1000" dirty="0">
                <a:solidFill>
                  <a:schemeClr val="accent1"/>
                </a:solidFill>
              </a:rPr>
              <a:t>DELETE THIS INSTRUCTION BOX FROM FINAL PRESENTATION.</a:t>
            </a:r>
          </a:p>
        </p:txBody>
      </p:sp>
      <p:pic>
        <p:nvPicPr>
          <p:cNvPr id="9" name="Picture Placeholder 1"/>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4572000" y="0"/>
            <a:ext cx="4572000" cy="6364224"/>
          </a:xfrm>
        </p:spPr>
      </p:pic>
      <p:sp>
        <p:nvSpPr>
          <p:cNvPr id="3" name="Footer Placeholder 2">
            <a:extLst>
              <a:ext uri="{FF2B5EF4-FFF2-40B4-BE49-F238E27FC236}">
                <a16:creationId xmlns:a16="http://schemas.microsoft.com/office/drawing/2014/main" id="{89838894-A40B-4F7B-A30B-B8526CC65131}"/>
              </a:ext>
            </a:extLst>
          </p:cNvPr>
          <p:cNvSpPr>
            <a:spLocks noGrp="1"/>
          </p:cNvSpPr>
          <p:nvPr>
            <p:ph type="ftr" sz="quarter" idx="3"/>
          </p:nvPr>
        </p:nvSpPr>
        <p:spPr/>
        <p:txBody>
          <a:bodyPr/>
          <a:lstStyle/>
          <a:p>
            <a:r>
              <a:rPr lang="en-US"/>
              <a:t>Advanced Computer Architecture</a:t>
            </a:r>
            <a:endParaRPr lang="en-US" dirty="0"/>
          </a:p>
        </p:txBody>
      </p:sp>
    </p:spTree>
    <p:extLst>
      <p:ext uri="{BB962C8B-B14F-4D97-AF65-F5344CB8AC3E}">
        <p14:creationId xmlns:p14="http://schemas.microsoft.com/office/powerpoint/2010/main" val="3155936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2E18DE2-5462-3847-9601-B1DB4561B547}"/>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t="-2"/>
          <a:stretch/>
        </p:blipFill>
        <p:spPr>
          <a:xfrm>
            <a:off x="4572000" y="0"/>
            <a:ext cx="4572000" cy="6367263"/>
          </a:xfrm>
          <a:prstGeom prst="rect">
            <a:avLst/>
          </a:prstGeom>
        </p:spPr>
      </p:pic>
      <p:sp>
        <p:nvSpPr>
          <p:cNvPr id="6" name="Slide Number Placeholder 5"/>
          <p:cNvSpPr>
            <a:spLocks noGrp="1"/>
          </p:cNvSpPr>
          <p:nvPr>
            <p:ph type="sldNum" sz="quarter" idx="4"/>
          </p:nvPr>
        </p:nvSpPr>
        <p:spPr/>
        <p:txBody>
          <a:bodyPr/>
          <a:lstStyle/>
          <a:p>
            <a:fld id="{40BFEAB2-FD83-41F2-9787-AD5D1A1760CD}" type="slidenum">
              <a:rPr lang="en-US" smtClean="0"/>
              <a:pPr/>
              <a:t>12</a:t>
            </a:fld>
            <a:endParaRPr lang="en-US" dirty="0"/>
          </a:p>
        </p:txBody>
      </p:sp>
      <p:sp>
        <p:nvSpPr>
          <p:cNvPr id="14" name="Rectangle 13">
            <a:extLst>
              <a:ext uri="{FF2B5EF4-FFF2-40B4-BE49-F238E27FC236}">
                <a16:creationId xmlns:a16="http://schemas.microsoft.com/office/drawing/2014/main" id="{C4E9F05C-6B6B-FF48-A0BA-9DE94F7504A1}"/>
              </a:ext>
            </a:extLst>
          </p:cNvPr>
          <p:cNvSpPr/>
          <p:nvPr/>
        </p:nvSpPr>
        <p:spPr>
          <a:xfrm>
            <a:off x="0" y="6367263"/>
            <a:ext cx="9144000" cy="5459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3">
            <a:extLst>
              <a:ext uri="{FF2B5EF4-FFF2-40B4-BE49-F238E27FC236}">
                <a16:creationId xmlns:a16="http://schemas.microsoft.com/office/drawing/2014/main" id="{07157C08-B7D6-4AB2-84C7-534EC0E86F36}"/>
              </a:ext>
            </a:extLst>
          </p:cNvPr>
          <p:cNvSpPr>
            <a:spLocks noGrp="1"/>
          </p:cNvSpPr>
          <p:nvPr>
            <p:ph type="title"/>
          </p:nvPr>
        </p:nvSpPr>
        <p:spPr>
          <a:xfrm>
            <a:off x="356616" y="274320"/>
            <a:ext cx="4106116" cy="822960"/>
          </a:xfrm>
        </p:spPr>
        <p:txBody>
          <a:bodyPr/>
          <a:lstStyle/>
          <a:p>
            <a:r>
              <a:rPr lang="en-US" dirty="0"/>
              <a:t>Content with Photo Sample [24pt Arial, Bold]</a:t>
            </a:r>
          </a:p>
        </p:txBody>
      </p:sp>
      <p:sp>
        <p:nvSpPr>
          <p:cNvPr id="16" name="Text Placeholder 4">
            <a:extLst>
              <a:ext uri="{FF2B5EF4-FFF2-40B4-BE49-F238E27FC236}">
                <a16:creationId xmlns:a16="http://schemas.microsoft.com/office/drawing/2014/main" id="{2B497880-3CD5-4CE6-8A19-050505E81528}"/>
              </a:ext>
            </a:extLst>
          </p:cNvPr>
          <p:cNvSpPr>
            <a:spLocks noGrp="1"/>
          </p:cNvSpPr>
          <p:nvPr>
            <p:ph type="body" sz="quarter" idx="12"/>
          </p:nvPr>
        </p:nvSpPr>
        <p:spPr>
          <a:xfrm>
            <a:off x="357188" y="1280160"/>
            <a:ext cx="4114800" cy="4707890"/>
          </a:xfrm>
        </p:spPr>
        <p:txBody>
          <a:bodyPr/>
          <a:lstStyle/>
          <a:p>
            <a:r>
              <a:rPr lang="en-US" dirty="0"/>
              <a:t>First-level text [20pt Arial, Regular or </a:t>
            </a:r>
            <a:r>
              <a:rPr lang="en-US" b="1" dirty="0"/>
              <a:t>Bold</a:t>
            </a:r>
            <a:r>
              <a:rPr lang="en-US" dirty="0"/>
              <a:t>] Lorem ipsum dolor sitdo. ullamco laboris nisi ut aliquip.</a:t>
            </a:r>
          </a:p>
          <a:p>
            <a:pPr lvl="1"/>
            <a:r>
              <a:rPr lang="en-US" dirty="0"/>
              <a:t>Second level is bulleted text. [20pt Arial, Regular]</a:t>
            </a:r>
          </a:p>
          <a:p>
            <a:pPr lvl="1"/>
            <a:r>
              <a:rPr lang="en-US" dirty="0"/>
              <a:t>8pts space between paragraphs is automatically applied when styling with the “Increase List Level” button in “Home” tab’s toolbar.</a:t>
            </a:r>
          </a:p>
          <a:p>
            <a:pPr lvl="2"/>
            <a:r>
              <a:rPr lang="en-US" dirty="0"/>
              <a:t>Third level is bulleted text indented [18pt Arial, Regular].</a:t>
            </a:r>
          </a:p>
          <a:p>
            <a:pPr lvl="2"/>
            <a:r>
              <a:rPr lang="en-US" dirty="0"/>
              <a:t>8pts space between paragraphs is automatically applied. </a:t>
            </a:r>
          </a:p>
          <a:p>
            <a:endParaRPr lang="en-US" dirty="0"/>
          </a:p>
          <a:p>
            <a:endParaRPr lang="en-US" dirty="0"/>
          </a:p>
        </p:txBody>
      </p:sp>
      <p:sp>
        <p:nvSpPr>
          <p:cNvPr id="9" name="TextBox 8">
            <a:extLst>
              <a:ext uri="{FF2B5EF4-FFF2-40B4-BE49-F238E27FC236}">
                <a16:creationId xmlns:a16="http://schemas.microsoft.com/office/drawing/2014/main" id="{4194116B-5EF7-4041-8F9F-965444024F57}"/>
              </a:ext>
            </a:extLst>
          </p:cNvPr>
          <p:cNvSpPr txBox="1"/>
          <p:nvPr/>
        </p:nvSpPr>
        <p:spPr>
          <a:xfrm>
            <a:off x="9282088" y="1877516"/>
            <a:ext cx="2121329" cy="332398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pPr marL="171450" indent="-171450">
              <a:buFont typeface="Arial" panose="020B0604020202020204" pitchFamily="34" charset="0"/>
              <a:buChar char="•"/>
            </a:pPr>
            <a:r>
              <a:rPr lang="en-US" sz="1200" dirty="0">
                <a:solidFill>
                  <a:schemeClr val="accent1"/>
                </a:solidFill>
              </a:rPr>
              <a:t>Photo may be changed. </a:t>
            </a:r>
          </a:p>
          <a:p>
            <a:pPr marL="171450" indent="-171450">
              <a:buFont typeface="Arial" panose="020B0604020202020204" pitchFamily="34" charset="0"/>
              <a:buChar char="•"/>
            </a:pPr>
            <a:r>
              <a:rPr lang="en-US" sz="1200" dirty="0">
                <a:solidFill>
                  <a:schemeClr val="accent1"/>
                </a:solidFill>
              </a:rPr>
              <a:t>Size: Height 6.96 x Width 5 inches.</a:t>
            </a:r>
          </a:p>
          <a:p>
            <a:pPr marL="171450" indent="-171450">
              <a:buFont typeface="Arial" panose="020B0604020202020204" pitchFamily="34" charset="0"/>
              <a:buChar char="•"/>
            </a:pPr>
            <a:r>
              <a:rPr lang="en-US" sz="1200" dirty="0">
                <a:solidFill>
                  <a:schemeClr val="accent1"/>
                </a:solidFill>
              </a:rPr>
              <a:t>Do not change the width of the photo.</a:t>
            </a:r>
          </a:p>
          <a:p>
            <a:pPr marL="171450" indent="-171450">
              <a:buFont typeface="Arial" panose="020B0604020202020204" pitchFamily="34" charset="0"/>
              <a:buChar char="•"/>
            </a:pPr>
            <a:r>
              <a:rPr lang="en-US" sz="1200" dirty="0">
                <a:solidFill>
                  <a:schemeClr val="accent1"/>
                </a:solidFill>
              </a:rPr>
              <a:t>Photo should touch but not cover the Sunflower Yellow line.</a:t>
            </a:r>
          </a:p>
          <a:p>
            <a:endParaRPr lang="en-US" sz="1200" dirty="0">
              <a:solidFill>
                <a:schemeClr val="accent1"/>
              </a:solidFill>
            </a:endParaRPr>
          </a:p>
          <a:p>
            <a:r>
              <a:rPr lang="en-US" sz="1200" b="1" dirty="0">
                <a:solidFill>
                  <a:schemeClr val="accent1"/>
                </a:solidFill>
              </a:rPr>
              <a:t>ADVANCED USER NOTE</a:t>
            </a:r>
          </a:p>
          <a:p>
            <a:pPr marL="171450" indent="-171450">
              <a:buFont typeface="Arial" panose="020B0604020202020204" pitchFamily="34" charset="0"/>
              <a:buChar char="•"/>
            </a:pPr>
            <a:r>
              <a:rPr lang="en-US" sz="1200" dirty="0">
                <a:solidFill>
                  <a:schemeClr val="accent1"/>
                </a:solidFill>
              </a:rPr>
              <a:t>Based on Master Slide “Content 2-column with Photo.” </a:t>
            </a:r>
          </a:p>
          <a:p>
            <a:endParaRPr lang="en-US" sz="1200" dirty="0">
              <a:solidFill>
                <a:schemeClr val="accent1"/>
              </a:solidFill>
            </a:endParaRPr>
          </a:p>
          <a:p>
            <a:r>
              <a:rPr lang="en-US" sz="1000" dirty="0">
                <a:solidFill>
                  <a:schemeClr val="accent1"/>
                </a:solidFill>
              </a:rPr>
              <a:t>DELETE THIS INSTRUCTION BOX FROM FINAL PRESENTATION.</a:t>
            </a:r>
          </a:p>
        </p:txBody>
      </p:sp>
      <p:sp>
        <p:nvSpPr>
          <p:cNvPr id="3" name="Footer Placeholder 2">
            <a:extLst>
              <a:ext uri="{FF2B5EF4-FFF2-40B4-BE49-F238E27FC236}">
                <a16:creationId xmlns:a16="http://schemas.microsoft.com/office/drawing/2014/main" id="{A498C56F-ACAD-4158-8B0D-05EB355F7D05}"/>
              </a:ext>
            </a:extLst>
          </p:cNvPr>
          <p:cNvSpPr>
            <a:spLocks noGrp="1"/>
          </p:cNvSpPr>
          <p:nvPr>
            <p:ph type="ftr" sz="quarter" idx="3"/>
          </p:nvPr>
        </p:nvSpPr>
        <p:spPr/>
        <p:txBody>
          <a:bodyPr/>
          <a:lstStyle/>
          <a:p>
            <a:r>
              <a:rPr lang="en-US" dirty="0"/>
              <a:t>Advanced Computer Architecture</a:t>
            </a:r>
          </a:p>
        </p:txBody>
      </p:sp>
    </p:spTree>
    <p:extLst>
      <p:ext uri="{BB962C8B-B14F-4D97-AF65-F5344CB8AC3E}">
        <p14:creationId xmlns:p14="http://schemas.microsoft.com/office/powerpoint/2010/main" val="1257102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p:txBody>
          <a:bodyPr/>
          <a:lstStyle/>
          <a:p>
            <a:fld id="{40BFEAB2-FD83-41F2-9787-AD5D1A1760CD}" type="slidenum">
              <a:rPr lang="en-US" smtClean="0"/>
              <a:pPr/>
              <a:t>13</a:t>
            </a:fld>
            <a:endParaRPr lang="en-US" dirty="0"/>
          </a:p>
        </p:txBody>
      </p:sp>
      <p:sp>
        <p:nvSpPr>
          <p:cNvPr id="14" name="Rectangle 13">
            <a:extLst>
              <a:ext uri="{FF2B5EF4-FFF2-40B4-BE49-F238E27FC236}">
                <a16:creationId xmlns:a16="http://schemas.microsoft.com/office/drawing/2014/main" id="{C4E9F05C-6B6B-FF48-A0BA-9DE94F7504A1}"/>
              </a:ext>
            </a:extLst>
          </p:cNvPr>
          <p:cNvSpPr/>
          <p:nvPr/>
        </p:nvSpPr>
        <p:spPr>
          <a:xfrm>
            <a:off x="0" y="6367263"/>
            <a:ext cx="9144000" cy="5459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3">
            <a:extLst>
              <a:ext uri="{FF2B5EF4-FFF2-40B4-BE49-F238E27FC236}">
                <a16:creationId xmlns:a16="http://schemas.microsoft.com/office/drawing/2014/main" id="{07157C08-B7D6-4AB2-84C7-534EC0E86F36}"/>
              </a:ext>
            </a:extLst>
          </p:cNvPr>
          <p:cNvSpPr>
            <a:spLocks noGrp="1"/>
          </p:cNvSpPr>
          <p:nvPr>
            <p:ph type="title"/>
          </p:nvPr>
        </p:nvSpPr>
        <p:spPr>
          <a:xfrm>
            <a:off x="356616" y="274320"/>
            <a:ext cx="4106116" cy="822960"/>
          </a:xfrm>
        </p:spPr>
        <p:txBody>
          <a:bodyPr/>
          <a:lstStyle/>
          <a:p>
            <a:r>
              <a:rPr lang="en-US" dirty="0"/>
              <a:t>Content with Photo Sample [24pt Arial, Bold]</a:t>
            </a:r>
          </a:p>
        </p:txBody>
      </p:sp>
      <p:sp>
        <p:nvSpPr>
          <p:cNvPr id="16" name="Text Placeholder 4">
            <a:extLst>
              <a:ext uri="{FF2B5EF4-FFF2-40B4-BE49-F238E27FC236}">
                <a16:creationId xmlns:a16="http://schemas.microsoft.com/office/drawing/2014/main" id="{2B497880-3CD5-4CE6-8A19-050505E81528}"/>
              </a:ext>
            </a:extLst>
          </p:cNvPr>
          <p:cNvSpPr>
            <a:spLocks noGrp="1"/>
          </p:cNvSpPr>
          <p:nvPr>
            <p:ph type="body" sz="quarter" idx="12"/>
          </p:nvPr>
        </p:nvSpPr>
        <p:spPr>
          <a:xfrm>
            <a:off x="357188" y="1280160"/>
            <a:ext cx="4114800" cy="4707890"/>
          </a:xfrm>
        </p:spPr>
        <p:txBody>
          <a:bodyPr/>
          <a:lstStyle/>
          <a:p>
            <a:r>
              <a:rPr lang="en-US" dirty="0"/>
              <a:t>First-level text [20pt Arial, Regular or </a:t>
            </a:r>
            <a:r>
              <a:rPr lang="en-US" b="1" dirty="0"/>
              <a:t>Bold</a:t>
            </a:r>
            <a:r>
              <a:rPr lang="en-US" dirty="0"/>
              <a:t>] Lorem ipsum dolor sitdo. ullamco laboris nisi ut aliquip.</a:t>
            </a:r>
          </a:p>
          <a:p>
            <a:pPr lvl="1"/>
            <a:r>
              <a:rPr lang="en-US" dirty="0"/>
              <a:t>Second level is bulleted text. [20pt Arial, Regular]</a:t>
            </a:r>
          </a:p>
          <a:p>
            <a:pPr lvl="1"/>
            <a:r>
              <a:rPr lang="en-US" dirty="0"/>
              <a:t>8pts space between paragraphs is automatically applied when styling with the “Increase List Level” button in “Home” tab’s toolbar.</a:t>
            </a:r>
          </a:p>
          <a:p>
            <a:pPr lvl="2"/>
            <a:r>
              <a:rPr lang="en-US" dirty="0"/>
              <a:t>Third level is bulleted text indented [18pt Arial, Regular].</a:t>
            </a:r>
          </a:p>
          <a:p>
            <a:pPr lvl="2"/>
            <a:r>
              <a:rPr lang="en-US" dirty="0"/>
              <a:t>8pts space between paragraphs is automatically applied. </a:t>
            </a:r>
          </a:p>
          <a:p>
            <a:endParaRPr lang="en-US" dirty="0"/>
          </a:p>
          <a:p>
            <a:endParaRPr lang="en-US" dirty="0"/>
          </a:p>
        </p:txBody>
      </p:sp>
      <p:sp>
        <p:nvSpPr>
          <p:cNvPr id="9" name="TextBox 8">
            <a:extLst>
              <a:ext uri="{FF2B5EF4-FFF2-40B4-BE49-F238E27FC236}">
                <a16:creationId xmlns:a16="http://schemas.microsoft.com/office/drawing/2014/main" id="{4194116B-5EF7-4041-8F9F-965444024F57}"/>
              </a:ext>
            </a:extLst>
          </p:cNvPr>
          <p:cNvSpPr txBox="1"/>
          <p:nvPr/>
        </p:nvSpPr>
        <p:spPr>
          <a:xfrm>
            <a:off x="9282088" y="1877516"/>
            <a:ext cx="2121329" cy="332398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pPr marL="171450" indent="-171450">
              <a:buFont typeface="Arial" panose="020B0604020202020204" pitchFamily="34" charset="0"/>
              <a:buChar char="•"/>
            </a:pPr>
            <a:r>
              <a:rPr lang="en-US" sz="1200" dirty="0">
                <a:solidFill>
                  <a:schemeClr val="accent1"/>
                </a:solidFill>
              </a:rPr>
              <a:t>Photo may be changed. </a:t>
            </a:r>
          </a:p>
          <a:p>
            <a:pPr marL="171450" indent="-171450">
              <a:buFont typeface="Arial" panose="020B0604020202020204" pitchFamily="34" charset="0"/>
              <a:buChar char="•"/>
            </a:pPr>
            <a:r>
              <a:rPr lang="en-US" sz="1200" dirty="0">
                <a:solidFill>
                  <a:schemeClr val="accent1"/>
                </a:solidFill>
              </a:rPr>
              <a:t>Size: Height 6.96 x Width 5 inches.</a:t>
            </a:r>
          </a:p>
          <a:p>
            <a:pPr marL="171450" indent="-171450">
              <a:buFont typeface="Arial" panose="020B0604020202020204" pitchFamily="34" charset="0"/>
              <a:buChar char="•"/>
            </a:pPr>
            <a:r>
              <a:rPr lang="en-US" sz="1200" dirty="0">
                <a:solidFill>
                  <a:schemeClr val="accent1"/>
                </a:solidFill>
              </a:rPr>
              <a:t>Do not change the width of the photo.</a:t>
            </a:r>
          </a:p>
          <a:p>
            <a:pPr marL="171450" indent="-171450">
              <a:buFont typeface="Arial" panose="020B0604020202020204" pitchFamily="34" charset="0"/>
              <a:buChar char="•"/>
            </a:pPr>
            <a:r>
              <a:rPr lang="en-US" sz="1200" dirty="0">
                <a:solidFill>
                  <a:schemeClr val="accent1"/>
                </a:solidFill>
              </a:rPr>
              <a:t>Photo should touch but not cover the Sunflower Yellow line.</a:t>
            </a:r>
          </a:p>
          <a:p>
            <a:endParaRPr lang="en-US" sz="1200" dirty="0">
              <a:solidFill>
                <a:schemeClr val="accent1"/>
              </a:solidFill>
            </a:endParaRPr>
          </a:p>
          <a:p>
            <a:r>
              <a:rPr lang="en-US" sz="1200" b="1" dirty="0">
                <a:solidFill>
                  <a:schemeClr val="accent1"/>
                </a:solidFill>
              </a:rPr>
              <a:t>ADVANCED USER NOTE</a:t>
            </a:r>
          </a:p>
          <a:p>
            <a:pPr marL="171450" indent="-171450">
              <a:buFont typeface="Arial" panose="020B0604020202020204" pitchFamily="34" charset="0"/>
              <a:buChar char="•"/>
            </a:pPr>
            <a:r>
              <a:rPr lang="en-US" sz="1200" dirty="0">
                <a:solidFill>
                  <a:schemeClr val="accent1"/>
                </a:solidFill>
              </a:rPr>
              <a:t>Based on Master Slide “Content 2-column with Photo.” </a:t>
            </a:r>
          </a:p>
          <a:p>
            <a:endParaRPr lang="en-US" sz="1200" dirty="0">
              <a:solidFill>
                <a:schemeClr val="accent1"/>
              </a:solidFill>
            </a:endParaRPr>
          </a:p>
          <a:p>
            <a:r>
              <a:rPr lang="en-US" sz="1000" dirty="0">
                <a:solidFill>
                  <a:schemeClr val="accent1"/>
                </a:solidFill>
              </a:rPr>
              <a:t>DELETE THIS INSTRUCTION BOX FROM FINAL PRESENTATION.</a:t>
            </a:r>
          </a:p>
        </p:txBody>
      </p:sp>
      <p:pic>
        <p:nvPicPr>
          <p:cNvPr id="4" name="Picture 3">
            <a:extLst>
              <a:ext uri="{FF2B5EF4-FFF2-40B4-BE49-F238E27FC236}">
                <a16:creationId xmlns:a16="http://schemas.microsoft.com/office/drawing/2014/main" id="{76920E40-23C3-44EA-932E-1A3E2536125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572000" y="1"/>
            <a:ext cx="4572000" cy="6362700"/>
          </a:xfrm>
          <a:prstGeom prst="rect">
            <a:avLst/>
          </a:prstGeom>
        </p:spPr>
      </p:pic>
      <p:sp>
        <p:nvSpPr>
          <p:cNvPr id="3" name="Footer Placeholder 2">
            <a:extLst>
              <a:ext uri="{FF2B5EF4-FFF2-40B4-BE49-F238E27FC236}">
                <a16:creationId xmlns:a16="http://schemas.microsoft.com/office/drawing/2014/main" id="{3184E12E-DAC4-487D-86E0-B6C2C2DEF1DB}"/>
              </a:ext>
            </a:extLst>
          </p:cNvPr>
          <p:cNvSpPr>
            <a:spLocks noGrp="1"/>
          </p:cNvSpPr>
          <p:nvPr>
            <p:ph type="ftr" sz="quarter" idx="3"/>
          </p:nvPr>
        </p:nvSpPr>
        <p:spPr/>
        <p:txBody>
          <a:bodyPr/>
          <a:lstStyle/>
          <a:p>
            <a:r>
              <a:rPr lang="en-US"/>
              <a:t>Advanced Computer Architecture</a:t>
            </a:r>
            <a:endParaRPr lang="en-US" dirty="0"/>
          </a:p>
        </p:txBody>
      </p:sp>
    </p:spTree>
    <p:extLst>
      <p:ext uri="{BB962C8B-B14F-4D97-AF65-F5344CB8AC3E}">
        <p14:creationId xmlns:p14="http://schemas.microsoft.com/office/powerpoint/2010/main" val="9224778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84596D0-F151-4CF1-832D-C1C591AA6FC0}"/>
              </a:ext>
            </a:extLst>
          </p:cNvPr>
          <p:cNvSpPr>
            <a:spLocks noGrp="1"/>
          </p:cNvSpPr>
          <p:nvPr>
            <p:ph type="sldNum" sz="quarter" idx="4"/>
          </p:nvPr>
        </p:nvSpPr>
        <p:spPr/>
        <p:txBody>
          <a:bodyPr/>
          <a:lstStyle/>
          <a:p>
            <a:fld id="{40BFEAB2-FD83-41F2-9787-AD5D1A1760CD}" type="slidenum">
              <a:rPr lang="en-US" smtClean="0"/>
              <a:pPr/>
              <a:t>14</a:t>
            </a:fld>
            <a:endParaRPr lang="en-US" dirty="0"/>
          </a:p>
        </p:txBody>
      </p:sp>
      <p:pic>
        <p:nvPicPr>
          <p:cNvPr id="6" name="Picture 5">
            <a:extLst>
              <a:ext uri="{FF2B5EF4-FFF2-40B4-BE49-F238E27FC236}">
                <a16:creationId xmlns:a16="http://schemas.microsoft.com/office/drawing/2014/main" id="{5DFC5E44-0965-41A2-89D5-D5A7F49C15AF}"/>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571995" y="0"/>
            <a:ext cx="4572005" cy="6369420"/>
          </a:xfrm>
          <a:prstGeom prst="rect">
            <a:avLst/>
          </a:prstGeom>
        </p:spPr>
      </p:pic>
      <p:sp>
        <p:nvSpPr>
          <p:cNvPr id="7" name="Title 3">
            <a:extLst>
              <a:ext uri="{FF2B5EF4-FFF2-40B4-BE49-F238E27FC236}">
                <a16:creationId xmlns:a16="http://schemas.microsoft.com/office/drawing/2014/main" id="{CE57F7A6-548C-44DC-AC0D-4CC2D71E5B24}"/>
              </a:ext>
            </a:extLst>
          </p:cNvPr>
          <p:cNvSpPr>
            <a:spLocks noGrp="1"/>
          </p:cNvSpPr>
          <p:nvPr>
            <p:ph type="title"/>
          </p:nvPr>
        </p:nvSpPr>
        <p:spPr>
          <a:xfrm>
            <a:off x="356616" y="274320"/>
            <a:ext cx="4106116" cy="822960"/>
          </a:xfrm>
        </p:spPr>
        <p:txBody>
          <a:bodyPr/>
          <a:lstStyle/>
          <a:p>
            <a:r>
              <a:rPr lang="en-US" dirty="0"/>
              <a:t>Content with Photo Sample [24pt Arial, Bold]</a:t>
            </a:r>
          </a:p>
        </p:txBody>
      </p:sp>
      <p:sp>
        <p:nvSpPr>
          <p:cNvPr id="8" name="Text Placeholder 4">
            <a:extLst>
              <a:ext uri="{FF2B5EF4-FFF2-40B4-BE49-F238E27FC236}">
                <a16:creationId xmlns:a16="http://schemas.microsoft.com/office/drawing/2014/main" id="{86A9C1C0-BECF-48BD-9D30-89E882F2D122}"/>
              </a:ext>
            </a:extLst>
          </p:cNvPr>
          <p:cNvSpPr>
            <a:spLocks noGrp="1"/>
          </p:cNvSpPr>
          <p:nvPr>
            <p:ph type="body" sz="quarter" idx="12"/>
          </p:nvPr>
        </p:nvSpPr>
        <p:spPr>
          <a:xfrm>
            <a:off x="357188" y="1280160"/>
            <a:ext cx="4114800" cy="4707890"/>
          </a:xfrm>
        </p:spPr>
        <p:txBody>
          <a:bodyPr/>
          <a:lstStyle/>
          <a:p>
            <a:r>
              <a:rPr lang="en-US" dirty="0"/>
              <a:t>First-level text [20pt Arial, Regular or </a:t>
            </a:r>
            <a:r>
              <a:rPr lang="en-US" b="1" dirty="0"/>
              <a:t>Bold</a:t>
            </a:r>
            <a:r>
              <a:rPr lang="en-US" dirty="0"/>
              <a:t>] Lorem ipsum dolor sitdo. ullamco laboris nisi ut aliquip.</a:t>
            </a:r>
          </a:p>
          <a:p>
            <a:pPr lvl="1"/>
            <a:r>
              <a:rPr lang="en-US" dirty="0"/>
              <a:t>Second level is bulleted text. [20pt Arial, Regular]</a:t>
            </a:r>
          </a:p>
          <a:p>
            <a:pPr lvl="1"/>
            <a:r>
              <a:rPr lang="en-US" dirty="0"/>
              <a:t>8pts space between paragraphs is automatically applied when styling with the “Increase List Level” button in “Home” tab’s toolbar.</a:t>
            </a:r>
          </a:p>
          <a:p>
            <a:pPr lvl="2"/>
            <a:r>
              <a:rPr lang="en-US" dirty="0"/>
              <a:t>Third level is bulleted text indented [18pt Arial, Regular].</a:t>
            </a:r>
          </a:p>
          <a:p>
            <a:pPr lvl="2"/>
            <a:r>
              <a:rPr lang="en-US" dirty="0"/>
              <a:t>8pts space between paragraphs is automatically applied. </a:t>
            </a:r>
          </a:p>
          <a:p>
            <a:endParaRPr lang="en-US" dirty="0"/>
          </a:p>
          <a:p>
            <a:endParaRPr lang="en-US" dirty="0"/>
          </a:p>
        </p:txBody>
      </p:sp>
      <p:sp>
        <p:nvSpPr>
          <p:cNvPr id="10" name="TextBox 9">
            <a:extLst>
              <a:ext uri="{FF2B5EF4-FFF2-40B4-BE49-F238E27FC236}">
                <a16:creationId xmlns:a16="http://schemas.microsoft.com/office/drawing/2014/main" id="{1206E0A8-CD83-4108-B4AB-C600E0DE7C1A}"/>
              </a:ext>
            </a:extLst>
          </p:cNvPr>
          <p:cNvSpPr txBox="1"/>
          <p:nvPr/>
        </p:nvSpPr>
        <p:spPr>
          <a:xfrm>
            <a:off x="9282088" y="1877516"/>
            <a:ext cx="2121329" cy="332398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pPr marL="171450" indent="-171450">
              <a:buFont typeface="Arial" panose="020B0604020202020204" pitchFamily="34" charset="0"/>
              <a:buChar char="•"/>
            </a:pPr>
            <a:r>
              <a:rPr lang="en-US" sz="1200" dirty="0">
                <a:solidFill>
                  <a:schemeClr val="accent1"/>
                </a:solidFill>
              </a:rPr>
              <a:t>Photo may be changed. </a:t>
            </a:r>
          </a:p>
          <a:p>
            <a:pPr marL="171450" indent="-171450">
              <a:buFont typeface="Arial" panose="020B0604020202020204" pitchFamily="34" charset="0"/>
              <a:buChar char="•"/>
            </a:pPr>
            <a:r>
              <a:rPr lang="en-US" sz="1200" dirty="0">
                <a:solidFill>
                  <a:schemeClr val="accent1"/>
                </a:solidFill>
              </a:rPr>
              <a:t>Size: Height 6.96 x Width 5 inches.</a:t>
            </a:r>
          </a:p>
          <a:p>
            <a:pPr marL="171450" indent="-171450">
              <a:buFont typeface="Arial" panose="020B0604020202020204" pitchFamily="34" charset="0"/>
              <a:buChar char="•"/>
            </a:pPr>
            <a:r>
              <a:rPr lang="en-US" sz="1200" dirty="0">
                <a:solidFill>
                  <a:schemeClr val="accent1"/>
                </a:solidFill>
              </a:rPr>
              <a:t>Do not change the width of the photo.</a:t>
            </a:r>
          </a:p>
          <a:p>
            <a:pPr marL="171450" indent="-171450">
              <a:buFont typeface="Arial" panose="020B0604020202020204" pitchFamily="34" charset="0"/>
              <a:buChar char="•"/>
            </a:pPr>
            <a:r>
              <a:rPr lang="en-US" sz="1200" dirty="0">
                <a:solidFill>
                  <a:schemeClr val="accent1"/>
                </a:solidFill>
              </a:rPr>
              <a:t>Photo should touch but not cover the Sunflower Yellow line.</a:t>
            </a:r>
          </a:p>
          <a:p>
            <a:endParaRPr lang="en-US" sz="1200" dirty="0">
              <a:solidFill>
                <a:schemeClr val="accent1"/>
              </a:solidFill>
            </a:endParaRPr>
          </a:p>
          <a:p>
            <a:r>
              <a:rPr lang="en-US" sz="1200" b="1" dirty="0">
                <a:solidFill>
                  <a:schemeClr val="accent1"/>
                </a:solidFill>
              </a:rPr>
              <a:t>ADVANCED USER NOTE</a:t>
            </a:r>
          </a:p>
          <a:p>
            <a:pPr marL="171450" indent="-171450">
              <a:buFont typeface="Arial" panose="020B0604020202020204" pitchFamily="34" charset="0"/>
              <a:buChar char="•"/>
            </a:pPr>
            <a:r>
              <a:rPr lang="en-US" sz="1200" dirty="0">
                <a:solidFill>
                  <a:schemeClr val="accent1"/>
                </a:solidFill>
              </a:rPr>
              <a:t>Based on Master Slide “Content 2-column with Photo.” </a:t>
            </a:r>
          </a:p>
          <a:p>
            <a:endParaRPr lang="en-US" sz="1200" dirty="0">
              <a:solidFill>
                <a:schemeClr val="accent1"/>
              </a:solidFill>
            </a:endParaRPr>
          </a:p>
          <a:p>
            <a:r>
              <a:rPr lang="en-US" sz="1000" dirty="0">
                <a:solidFill>
                  <a:schemeClr val="accent1"/>
                </a:solidFill>
              </a:rPr>
              <a:t>DELETE THIS INSTRUCTION BOX FROM FINAL PRESENTATION.</a:t>
            </a:r>
          </a:p>
        </p:txBody>
      </p:sp>
      <p:sp>
        <p:nvSpPr>
          <p:cNvPr id="3" name="Footer Placeholder 2">
            <a:extLst>
              <a:ext uri="{FF2B5EF4-FFF2-40B4-BE49-F238E27FC236}">
                <a16:creationId xmlns:a16="http://schemas.microsoft.com/office/drawing/2014/main" id="{3191D246-08F6-460C-86A1-74885E8CA306}"/>
              </a:ext>
            </a:extLst>
          </p:cNvPr>
          <p:cNvSpPr>
            <a:spLocks noGrp="1"/>
          </p:cNvSpPr>
          <p:nvPr>
            <p:ph type="ftr" sz="quarter" idx="3"/>
          </p:nvPr>
        </p:nvSpPr>
        <p:spPr/>
        <p:txBody>
          <a:bodyPr/>
          <a:lstStyle/>
          <a:p>
            <a:r>
              <a:rPr lang="en-US"/>
              <a:t>Advanced Computer Architecture</a:t>
            </a:r>
            <a:endParaRPr lang="en-US" dirty="0"/>
          </a:p>
        </p:txBody>
      </p:sp>
    </p:spTree>
    <p:extLst>
      <p:ext uri="{BB962C8B-B14F-4D97-AF65-F5344CB8AC3E}">
        <p14:creationId xmlns:p14="http://schemas.microsoft.com/office/powerpoint/2010/main" val="10034542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Content with Photo Sample [24pt Arial, Bold]</a:t>
            </a:r>
          </a:p>
        </p:txBody>
      </p:sp>
      <p:sp>
        <p:nvSpPr>
          <p:cNvPr id="5" name="Text Placeholder 4"/>
          <p:cNvSpPr>
            <a:spLocks noGrp="1"/>
          </p:cNvSpPr>
          <p:nvPr>
            <p:ph type="body" sz="quarter" idx="12"/>
          </p:nvPr>
        </p:nvSpPr>
        <p:spPr/>
        <p:txBody>
          <a:bodyPr/>
          <a:lstStyle/>
          <a:p>
            <a:r>
              <a:rPr lang="en-US" dirty="0"/>
              <a:t>First-level text [20pt Arial, Regular or </a:t>
            </a:r>
            <a:r>
              <a:rPr lang="en-US" b="1" dirty="0"/>
              <a:t>Bold</a:t>
            </a:r>
            <a:r>
              <a:rPr lang="en-US" dirty="0"/>
              <a:t>] Lorem ipsum dolor sitdo. ullamco laboris nisi ut aliquip.</a:t>
            </a:r>
          </a:p>
          <a:p>
            <a:pPr lvl="1"/>
            <a:r>
              <a:rPr lang="en-US" dirty="0"/>
              <a:t>Second level is bulleted text. [20pt Arial, Regular]</a:t>
            </a:r>
          </a:p>
          <a:p>
            <a:pPr lvl="1"/>
            <a:r>
              <a:rPr lang="en-US" dirty="0"/>
              <a:t>8pts space between paragraphs is automatically applied when styling with the “Increase List Level” button in “Home” tab’s toolbar.</a:t>
            </a:r>
          </a:p>
          <a:p>
            <a:pPr lvl="2"/>
            <a:r>
              <a:rPr lang="en-US" dirty="0"/>
              <a:t>Third level is bulleted text indented [18pt Arial, Regular].</a:t>
            </a:r>
          </a:p>
          <a:p>
            <a:pPr lvl="2"/>
            <a:r>
              <a:rPr lang="en-US" dirty="0"/>
              <a:t>8pts space between paragraphs is automatically applied. </a:t>
            </a:r>
          </a:p>
          <a:p>
            <a:endParaRPr lang="en-US" dirty="0"/>
          </a:p>
          <a:p>
            <a:endParaRPr lang="en-US" dirty="0"/>
          </a:p>
        </p:txBody>
      </p:sp>
      <p:sp>
        <p:nvSpPr>
          <p:cNvPr id="8" name="Slide Number Placeholder 7"/>
          <p:cNvSpPr>
            <a:spLocks noGrp="1"/>
          </p:cNvSpPr>
          <p:nvPr>
            <p:ph type="sldNum" sz="quarter" idx="4"/>
          </p:nvPr>
        </p:nvSpPr>
        <p:spPr/>
        <p:txBody>
          <a:bodyPr/>
          <a:lstStyle/>
          <a:p>
            <a:fld id="{40BFEAB2-FD83-41F2-9787-AD5D1A1760CD}" type="slidenum">
              <a:rPr lang="en-US" smtClean="0"/>
              <a:pPr/>
              <a:t>15</a:t>
            </a:fld>
            <a:endParaRPr lang="en-US" dirty="0"/>
          </a:p>
        </p:txBody>
      </p:sp>
      <p:pic>
        <p:nvPicPr>
          <p:cNvPr id="9" name="Picture Placeholder 8">
            <a:extLst>
              <a:ext uri="{FF2B5EF4-FFF2-40B4-BE49-F238E27FC236}">
                <a16:creationId xmlns:a16="http://schemas.microsoft.com/office/drawing/2014/main" id="{13DE8183-33EB-4F29-AA4B-91BD3FBF93E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sp>
        <p:nvSpPr>
          <p:cNvPr id="10" name="TextBox 9">
            <a:extLst>
              <a:ext uri="{FF2B5EF4-FFF2-40B4-BE49-F238E27FC236}">
                <a16:creationId xmlns:a16="http://schemas.microsoft.com/office/drawing/2014/main" id="{12057361-80D8-4F59-A9FA-25F8116D0999}"/>
              </a:ext>
            </a:extLst>
          </p:cNvPr>
          <p:cNvSpPr txBox="1"/>
          <p:nvPr/>
        </p:nvSpPr>
        <p:spPr>
          <a:xfrm>
            <a:off x="9282088" y="1877516"/>
            <a:ext cx="2121329" cy="332398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pPr marL="171450" indent="-171450">
              <a:buFont typeface="Arial" panose="020B0604020202020204" pitchFamily="34" charset="0"/>
              <a:buChar char="•"/>
            </a:pPr>
            <a:r>
              <a:rPr lang="en-US" sz="1200" dirty="0">
                <a:solidFill>
                  <a:schemeClr val="accent1"/>
                </a:solidFill>
              </a:rPr>
              <a:t>Photo may be changed. </a:t>
            </a:r>
          </a:p>
          <a:p>
            <a:pPr marL="171450" indent="-171450">
              <a:buFont typeface="Arial" panose="020B0604020202020204" pitchFamily="34" charset="0"/>
              <a:buChar char="•"/>
            </a:pPr>
            <a:r>
              <a:rPr lang="en-US" sz="1200" dirty="0">
                <a:solidFill>
                  <a:schemeClr val="accent1"/>
                </a:solidFill>
              </a:rPr>
              <a:t>Size: Height 6.96 x Width 5 inches.</a:t>
            </a:r>
          </a:p>
          <a:p>
            <a:pPr marL="171450" indent="-171450">
              <a:buFont typeface="Arial" panose="020B0604020202020204" pitchFamily="34" charset="0"/>
              <a:buChar char="•"/>
            </a:pPr>
            <a:r>
              <a:rPr lang="en-US" sz="1200" dirty="0">
                <a:solidFill>
                  <a:schemeClr val="accent1"/>
                </a:solidFill>
              </a:rPr>
              <a:t>Do not change the width of the photo.</a:t>
            </a:r>
          </a:p>
          <a:p>
            <a:pPr marL="171450" indent="-171450">
              <a:buFont typeface="Arial" panose="020B0604020202020204" pitchFamily="34" charset="0"/>
              <a:buChar char="•"/>
            </a:pPr>
            <a:r>
              <a:rPr lang="en-US" sz="1200" dirty="0">
                <a:solidFill>
                  <a:schemeClr val="accent1"/>
                </a:solidFill>
              </a:rPr>
              <a:t>Photo should touch but not cover the Sunflower Yellow line.</a:t>
            </a:r>
          </a:p>
          <a:p>
            <a:endParaRPr lang="en-US" sz="1200" dirty="0">
              <a:solidFill>
                <a:schemeClr val="accent1"/>
              </a:solidFill>
            </a:endParaRPr>
          </a:p>
          <a:p>
            <a:r>
              <a:rPr lang="en-US" sz="1200" b="1" dirty="0">
                <a:solidFill>
                  <a:schemeClr val="accent1"/>
                </a:solidFill>
              </a:rPr>
              <a:t>ADVANCED USER NOTE</a:t>
            </a:r>
          </a:p>
          <a:p>
            <a:pPr marL="171450" indent="-171450">
              <a:buFont typeface="Arial" panose="020B0604020202020204" pitchFamily="34" charset="0"/>
              <a:buChar char="•"/>
            </a:pPr>
            <a:r>
              <a:rPr lang="en-US" sz="1200" dirty="0">
                <a:solidFill>
                  <a:schemeClr val="accent1"/>
                </a:solidFill>
              </a:rPr>
              <a:t>Based on Master Slide “Content 2-column with Photo.” </a:t>
            </a:r>
          </a:p>
          <a:p>
            <a:endParaRPr lang="en-US" sz="1200" dirty="0">
              <a:solidFill>
                <a:schemeClr val="accent1"/>
              </a:solidFill>
            </a:endParaRPr>
          </a:p>
          <a:p>
            <a:r>
              <a:rPr lang="en-US" sz="1000" dirty="0">
                <a:solidFill>
                  <a:schemeClr val="accent1"/>
                </a:solidFill>
              </a:rPr>
              <a:t>DELETE THIS INSTRUCTION BOX FROM FINAL PRESENTATION.</a:t>
            </a:r>
          </a:p>
        </p:txBody>
      </p:sp>
      <p:sp>
        <p:nvSpPr>
          <p:cNvPr id="3" name="Footer Placeholder 2">
            <a:extLst>
              <a:ext uri="{FF2B5EF4-FFF2-40B4-BE49-F238E27FC236}">
                <a16:creationId xmlns:a16="http://schemas.microsoft.com/office/drawing/2014/main" id="{3D6DE974-644B-4CD7-B03E-5CE2F461A420}"/>
              </a:ext>
            </a:extLst>
          </p:cNvPr>
          <p:cNvSpPr>
            <a:spLocks noGrp="1"/>
          </p:cNvSpPr>
          <p:nvPr>
            <p:ph type="ftr" sz="quarter" idx="3"/>
          </p:nvPr>
        </p:nvSpPr>
        <p:spPr/>
        <p:txBody>
          <a:bodyPr/>
          <a:lstStyle/>
          <a:p>
            <a:r>
              <a:rPr lang="en-US"/>
              <a:t>Advanced Computer Architecture</a:t>
            </a:r>
            <a:endParaRPr lang="en-US" dirty="0"/>
          </a:p>
        </p:txBody>
      </p:sp>
    </p:spTree>
    <p:extLst>
      <p:ext uri="{BB962C8B-B14F-4D97-AF65-F5344CB8AC3E}">
        <p14:creationId xmlns:p14="http://schemas.microsoft.com/office/powerpoint/2010/main" val="40145768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16</a:t>
            </a:fld>
            <a:endParaRPr lang="en-US" dirty="0"/>
          </a:p>
        </p:txBody>
      </p:sp>
      <p:sp>
        <p:nvSpPr>
          <p:cNvPr id="6" name="Footer Placeholder 5">
            <a:extLst>
              <a:ext uri="{FF2B5EF4-FFF2-40B4-BE49-F238E27FC236}">
                <a16:creationId xmlns:a16="http://schemas.microsoft.com/office/drawing/2014/main" id="{93DF0CCA-3085-4BF3-904E-22304EA1AB37}"/>
              </a:ext>
            </a:extLst>
          </p:cNvPr>
          <p:cNvSpPr>
            <a:spLocks noGrp="1"/>
          </p:cNvSpPr>
          <p:nvPr>
            <p:ph type="ftr" sz="quarter" idx="3"/>
          </p:nvPr>
        </p:nvSpPr>
        <p:spPr/>
        <p:txBody>
          <a:bodyPr/>
          <a:lstStyle/>
          <a:p>
            <a:r>
              <a:rPr lang="en-US"/>
              <a:t>Advanced Computer Architecture</a:t>
            </a:r>
            <a:endParaRPr lang="en-US" dirty="0"/>
          </a:p>
        </p:txBody>
      </p:sp>
      <p:sp>
        <p:nvSpPr>
          <p:cNvPr id="11" name="Rectangle 10">
            <a:extLst>
              <a:ext uri="{FF2B5EF4-FFF2-40B4-BE49-F238E27FC236}">
                <a16:creationId xmlns:a16="http://schemas.microsoft.com/office/drawing/2014/main" id="{AA21FC12-3A21-46F6-95A6-B6C9D77E65F7}"/>
              </a:ext>
            </a:extLst>
          </p:cNvPr>
          <p:cNvSpPr/>
          <p:nvPr/>
        </p:nvSpPr>
        <p:spPr>
          <a:xfrm>
            <a:off x="989482" y="342670"/>
            <a:ext cx="6837551" cy="3154710"/>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19900" b="1" cap="none" spc="0" dirty="0">
                <a:ln/>
                <a:solidFill>
                  <a:schemeClr val="accent3">
                    <a:lumMod val="50000"/>
                  </a:schemeClr>
                </a:solidFill>
                <a:effectLst/>
                <a:latin typeface="Freestyle Script" panose="030804020302050B0404" pitchFamily="66" charset="0"/>
              </a:rPr>
              <a:t>The End</a:t>
            </a:r>
          </a:p>
        </p:txBody>
      </p:sp>
    </p:spTree>
    <p:extLst>
      <p:ext uri="{BB962C8B-B14F-4D97-AF65-F5344CB8AC3E}">
        <p14:creationId xmlns:p14="http://schemas.microsoft.com/office/powerpoint/2010/main" val="32300658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B5869-3FD9-4EE2-90DF-27BAFD70C855}"/>
              </a:ext>
            </a:extLst>
          </p:cNvPr>
          <p:cNvSpPr>
            <a:spLocks noGrp="1"/>
          </p:cNvSpPr>
          <p:nvPr>
            <p:ph type="title"/>
          </p:nvPr>
        </p:nvSpPr>
        <p:spPr>
          <a:xfrm>
            <a:off x="395653" y="4424729"/>
            <a:ext cx="8354891" cy="697835"/>
          </a:xfrm>
        </p:spPr>
        <p:txBody>
          <a:bodyPr vert="horz" lIns="68580" tIns="34290" rIns="68580" bIns="34290" rtlCol="0" anchor="b">
            <a:normAutofit fontScale="90000"/>
          </a:bodyPr>
          <a:lstStyle/>
          <a:p>
            <a:pPr algn="ctr"/>
            <a:r>
              <a:rPr lang="en-US" sz="4050">
                <a:solidFill>
                  <a:srgbClr val="FFFFFF"/>
                </a:solidFill>
              </a:rPr>
              <a:t>I would love to take any questions. </a:t>
            </a:r>
          </a:p>
        </p:txBody>
      </p:sp>
      <p:pic>
        <p:nvPicPr>
          <p:cNvPr id="5" name="Content Placeholder 4" descr="A close up of a logo&#10;&#10;Description automatically generated">
            <a:extLst>
              <a:ext uri="{FF2B5EF4-FFF2-40B4-BE49-F238E27FC236}">
                <a16:creationId xmlns:a16="http://schemas.microsoft.com/office/drawing/2014/main" id="{1511632C-CE41-4783-91E0-C8A5527C9AA4}"/>
              </a:ext>
            </a:extLst>
          </p:cNvPr>
          <p:cNvPicPr>
            <a:picLocks noChangeAspect="1"/>
          </p:cNvPicPr>
          <p:nvPr/>
        </p:nvPicPr>
        <p:blipFill rotWithShape="1">
          <a:blip r:embed="rId2">
            <a:extLst>
              <a:ext uri="{28A0092B-C50C-407E-A947-70E740481C1C}">
                <a14:useLocalDpi xmlns:a14="http://schemas.microsoft.com/office/drawing/2010/main" val="0"/>
              </a:ext>
            </a:extLst>
          </a:blip>
          <a:srcRect r="1" b="5786"/>
          <a:stretch/>
        </p:blipFill>
        <p:spPr>
          <a:xfrm>
            <a:off x="221596" y="959042"/>
            <a:ext cx="4883064" cy="4163522"/>
          </a:xfrm>
          <a:prstGeom prst="rect">
            <a:avLst/>
          </a:prstGeom>
        </p:spPr>
      </p:pic>
      <p:pic>
        <p:nvPicPr>
          <p:cNvPr id="8" name="Picture 7" descr="A person wearing a suit and tie smiling at the camera&#10;&#10;Description automatically generated">
            <a:extLst>
              <a:ext uri="{FF2B5EF4-FFF2-40B4-BE49-F238E27FC236}">
                <a16:creationId xmlns:a16="http://schemas.microsoft.com/office/drawing/2014/main" id="{48182D82-9DC7-48F1-BFF7-524808335B4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750" r="-5" b="27747"/>
          <a:stretch/>
        </p:blipFill>
        <p:spPr>
          <a:xfrm>
            <a:off x="5863664" y="166558"/>
            <a:ext cx="2567937" cy="2567916"/>
          </a:xfrm>
          <a:prstGeom prst="rect">
            <a:avLst/>
          </a:prstGeom>
        </p:spPr>
      </p:pic>
      <p:sp>
        <p:nvSpPr>
          <p:cNvPr id="4" name="Slide Number Placeholder 3">
            <a:extLst>
              <a:ext uri="{FF2B5EF4-FFF2-40B4-BE49-F238E27FC236}">
                <a16:creationId xmlns:a16="http://schemas.microsoft.com/office/drawing/2014/main" id="{AA541636-B216-4BD1-B62A-E0CFF93C8B88}"/>
              </a:ext>
            </a:extLst>
          </p:cNvPr>
          <p:cNvSpPr>
            <a:spLocks noGrp="1"/>
          </p:cNvSpPr>
          <p:nvPr>
            <p:ph type="sldNum" sz="quarter" idx="12"/>
          </p:nvPr>
        </p:nvSpPr>
        <p:spPr>
          <a:xfrm>
            <a:off x="6457950" y="5749073"/>
            <a:ext cx="2057400" cy="260604"/>
          </a:xfrm>
          <a:prstGeom prst="ellipse">
            <a:avLst/>
          </a:prstGeom>
        </p:spPr>
        <p:txBody>
          <a:bodyPr vert="horz" lIns="68580" tIns="34290" rIns="68580" bIns="34290" rtlCol="0" anchor="ctr">
            <a:normAutofit/>
          </a:bodyPr>
          <a:lstStyle/>
          <a:p>
            <a:pPr>
              <a:lnSpc>
                <a:spcPct val="90000"/>
              </a:lnSpc>
              <a:spcAft>
                <a:spcPts val="450"/>
              </a:spcAft>
              <a:defRPr/>
            </a:pPr>
            <a:fld id="{3A98EE3D-8CD1-4C3F-BD1C-C98C9596463C}" type="slidenum">
              <a:rPr lang="en-US" sz="825"/>
              <a:pPr>
                <a:lnSpc>
                  <a:spcPct val="90000"/>
                </a:lnSpc>
                <a:spcAft>
                  <a:spcPts val="450"/>
                </a:spcAft>
                <a:defRPr/>
              </a:pPr>
              <a:t>17</a:t>
            </a:fld>
            <a:endParaRPr lang="en-US" sz="825"/>
          </a:p>
        </p:txBody>
      </p:sp>
      <p:pic>
        <p:nvPicPr>
          <p:cNvPr id="7" name="Picture 6">
            <a:extLst>
              <a:ext uri="{FF2B5EF4-FFF2-40B4-BE49-F238E27FC236}">
                <a16:creationId xmlns:a16="http://schemas.microsoft.com/office/drawing/2014/main" id="{6E0FBCE5-6CD8-47EA-9205-BA9A80CFA9CD}"/>
              </a:ext>
            </a:extLst>
          </p:cNvPr>
          <p:cNvPicPr>
            <a:picLocks noChangeAspect="1"/>
          </p:cNvPicPr>
          <p:nvPr/>
        </p:nvPicPr>
        <p:blipFill>
          <a:blip r:embed="rId4"/>
          <a:stretch>
            <a:fillRect/>
          </a:stretch>
        </p:blipFill>
        <p:spPr>
          <a:xfrm>
            <a:off x="5546920" y="3183359"/>
            <a:ext cx="3201427" cy="2482739"/>
          </a:xfrm>
          <a:prstGeom prst="rect">
            <a:avLst/>
          </a:prstGeom>
        </p:spPr>
      </p:pic>
      <p:sp>
        <p:nvSpPr>
          <p:cNvPr id="9" name="TextBox 8">
            <a:extLst>
              <a:ext uri="{FF2B5EF4-FFF2-40B4-BE49-F238E27FC236}">
                <a16:creationId xmlns:a16="http://schemas.microsoft.com/office/drawing/2014/main" id="{CC1093C8-21CC-435E-8715-056991ABD710}"/>
              </a:ext>
            </a:extLst>
          </p:cNvPr>
          <p:cNvSpPr txBox="1"/>
          <p:nvPr/>
        </p:nvSpPr>
        <p:spPr>
          <a:xfrm>
            <a:off x="6178859" y="5296766"/>
            <a:ext cx="2419252" cy="369332"/>
          </a:xfrm>
          <a:prstGeom prst="rect">
            <a:avLst/>
          </a:prstGeom>
          <a:noFill/>
        </p:spPr>
        <p:txBody>
          <a:bodyPr wrap="none" rtlCol="0">
            <a:spAutoFit/>
          </a:bodyPr>
          <a:lstStyle/>
          <a:p>
            <a:r>
              <a:rPr lang="en-US" dirty="0"/>
              <a:t>srsarangi@gmail.com</a:t>
            </a:r>
          </a:p>
        </p:txBody>
      </p:sp>
      <p:pic>
        <p:nvPicPr>
          <p:cNvPr id="10" name="Picture 9">
            <a:extLst>
              <a:ext uri="{FF2B5EF4-FFF2-40B4-BE49-F238E27FC236}">
                <a16:creationId xmlns:a16="http://schemas.microsoft.com/office/drawing/2014/main" id="{B8D7EDA8-DDA8-4871-BFDD-AD6DB73B92DB}"/>
              </a:ext>
            </a:extLst>
          </p:cNvPr>
          <p:cNvPicPr>
            <a:picLocks noChangeAspect="1"/>
          </p:cNvPicPr>
          <p:nvPr/>
        </p:nvPicPr>
        <p:blipFill>
          <a:blip r:embed="rId5"/>
          <a:stretch>
            <a:fillRect/>
          </a:stretch>
        </p:blipFill>
        <p:spPr>
          <a:xfrm>
            <a:off x="5684515" y="5172502"/>
            <a:ext cx="492148" cy="492148"/>
          </a:xfrm>
          <a:prstGeom prst="rect">
            <a:avLst/>
          </a:prstGeom>
        </p:spPr>
      </p:pic>
      <p:sp>
        <p:nvSpPr>
          <p:cNvPr id="11" name="Footer Placeholder 10">
            <a:extLst>
              <a:ext uri="{FF2B5EF4-FFF2-40B4-BE49-F238E27FC236}">
                <a16:creationId xmlns:a16="http://schemas.microsoft.com/office/drawing/2014/main" id="{521E302F-5545-4B93-BD61-AB6D7464CCBB}"/>
              </a:ext>
            </a:extLst>
          </p:cNvPr>
          <p:cNvSpPr>
            <a:spLocks noGrp="1"/>
          </p:cNvSpPr>
          <p:nvPr>
            <p:ph type="ftr" sz="quarter" idx="11"/>
          </p:nvPr>
        </p:nvSpPr>
        <p:spPr/>
        <p:txBody>
          <a:bodyPr/>
          <a:lstStyle/>
          <a:p>
            <a:r>
              <a:rPr lang="en-US"/>
              <a:t>Advanced Computer Architecture</a:t>
            </a:r>
          </a:p>
        </p:txBody>
      </p:sp>
    </p:spTree>
    <p:extLst>
      <p:ext uri="{BB962C8B-B14F-4D97-AF65-F5344CB8AC3E}">
        <p14:creationId xmlns:p14="http://schemas.microsoft.com/office/powerpoint/2010/main" val="2335971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 name="Picture 74">
            <a:extLst>
              <a:ext uri="{FF2B5EF4-FFF2-40B4-BE49-F238E27FC236}">
                <a16:creationId xmlns:a16="http://schemas.microsoft.com/office/drawing/2014/main" id="{B776CE6C-E764-4221-90DF-1DF199C12E29}"/>
              </a:ext>
            </a:extLst>
          </p:cNvPr>
          <p:cNvPicPr>
            <a:picLocks noChangeAspect="1"/>
          </p:cNvPicPr>
          <p:nvPr/>
        </p:nvPicPr>
        <p:blipFill>
          <a:blip r:embed="rId3"/>
          <a:stretch>
            <a:fillRect/>
          </a:stretch>
        </p:blipFill>
        <p:spPr>
          <a:xfrm>
            <a:off x="7268765" y="4524869"/>
            <a:ext cx="1875235" cy="1875235"/>
          </a:xfrm>
          <a:prstGeom prst="rect">
            <a:avLst/>
          </a:prstGeom>
        </p:spPr>
      </p:pic>
      <p:sp>
        <p:nvSpPr>
          <p:cNvPr id="5" name="Slide Number Placeholder 4"/>
          <p:cNvSpPr>
            <a:spLocks noGrp="1"/>
          </p:cNvSpPr>
          <p:nvPr>
            <p:ph type="sldNum" sz="quarter" idx="4"/>
          </p:nvPr>
        </p:nvSpPr>
        <p:spPr/>
        <p:txBody>
          <a:bodyPr/>
          <a:lstStyle/>
          <a:p>
            <a:fld id="{40BFEAB2-FD83-41F2-9787-AD5D1A1760CD}" type="slidenum">
              <a:rPr lang="en-US" smtClean="0"/>
              <a:pPr/>
              <a:t>2</a:t>
            </a:fld>
            <a:endParaRPr lang="en-US" dirty="0"/>
          </a:p>
        </p:txBody>
      </p:sp>
      <p:sp>
        <p:nvSpPr>
          <p:cNvPr id="6" name="Footer Placeholder 5">
            <a:extLst>
              <a:ext uri="{FF2B5EF4-FFF2-40B4-BE49-F238E27FC236}">
                <a16:creationId xmlns:a16="http://schemas.microsoft.com/office/drawing/2014/main" id="{20649846-6711-4604-AF23-2754E8D880BD}"/>
              </a:ext>
            </a:extLst>
          </p:cNvPr>
          <p:cNvSpPr>
            <a:spLocks noGrp="1"/>
          </p:cNvSpPr>
          <p:nvPr>
            <p:ph type="ftr" sz="quarter" idx="3"/>
          </p:nvPr>
        </p:nvSpPr>
        <p:spPr/>
        <p:txBody>
          <a:bodyPr/>
          <a:lstStyle/>
          <a:p>
            <a:r>
              <a:rPr lang="en-US"/>
              <a:t>Advanced Computer Architecture</a:t>
            </a:r>
            <a:endParaRPr lang="en-US" dirty="0"/>
          </a:p>
        </p:txBody>
      </p:sp>
      <p:sp>
        <p:nvSpPr>
          <p:cNvPr id="10" name="Rectangle 9">
            <a:extLst>
              <a:ext uri="{FF2B5EF4-FFF2-40B4-BE49-F238E27FC236}">
                <a16:creationId xmlns:a16="http://schemas.microsoft.com/office/drawing/2014/main" id="{5E0C815D-73FA-41C0-ACF1-450ECDDBB179}"/>
              </a:ext>
            </a:extLst>
          </p:cNvPr>
          <p:cNvSpPr/>
          <p:nvPr/>
        </p:nvSpPr>
        <p:spPr>
          <a:xfrm>
            <a:off x="2804532" y="5067280"/>
            <a:ext cx="4735115" cy="1292331"/>
          </a:xfrm>
          <a:prstGeom prst="rect">
            <a:avLst/>
          </a:prstGeom>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2400" dirty="0"/>
              <a:t>Print version available worldwide</a:t>
            </a:r>
          </a:p>
          <a:p>
            <a:pPr algn="ctr"/>
            <a:r>
              <a:rPr lang="en-US" sz="2400" dirty="0" err="1"/>
              <a:t>McGrawHill</a:t>
            </a:r>
            <a:r>
              <a:rPr lang="en-US" sz="2400" dirty="0"/>
              <a:t> Express Library, Amazon, Flipkart.</a:t>
            </a:r>
          </a:p>
        </p:txBody>
      </p:sp>
      <p:sp>
        <p:nvSpPr>
          <p:cNvPr id="41" name="Parallelogram 40">
            <a:extLst>
              <a:ext uri="{FF2B5EF4-FFF2-40B4-BE49-F238E27FC236}">
                <a16:creationId xmlns:a16="http://schemas.microsoft.com/office/drawing/2014/main" id="{5E7C99E9-BDCC-4E9E-B990-2385C46C8A72}"/>
              </a:ext>
            </a:extLst>
          </p:cNvPr>
          <p:cNvSpPr/>
          <p:nvPr/>
        </p:nvSpPr>
        <p:spPr>
          <a:xfrm>
            <a:off x="167232" y="971346"/>
            <a:ext cx="1134616" cy="930640"/>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Lato Light" panose="020F0502020204030203" pitchFamily="34" charset="0"/>
            </a:endParaRPr>
          </a:p>
        </p:txBody>
      </p:sp>
      <p:sp>
        <p:nvSpPr>
          <p:cNvPr id="42" name="Parallelogram 41">
            <a:extLst>
              <a:ext uri="{FF2B5EF4-FFF2-40B4-BE49-F238E27FC236}">
                <a16:creationId xmlns:a16="http://schemas.microsoft.com/office/drawing/2014/main" id="{29D8AF26-D2E9-4D59-90A6-921AC6CB3454}"/>
              </a:ext>
            </a:extLst>
          </p:cNvPr>
          <p:cNvSpPr/>
          <p:nvPr/>
        </p:nvSpPr>
        <p:spPr>
          <a:xfrm>
            <a:off x="1066863" y="971346"/>
            <a:ext cx="2597859" cy="930640"/>
          </a:xfrm>
          <a:prstGeom prst="parallelogram">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Lato Light" panose="020F0502020204030203" pitchFamily="34" charset="0"/>
            </a:endParaRPr>
          </a:p>
        </p:txBody>
      </p:sp>
      <p:sp>
        <p:nvSpPr>
          <p:cNvPr id="43" name="Parallelogram 42">
            <a:extLst>
              <a:ext uri="{FF2B5EF4-FFF2-40B4-BE49-F238E27FC236}">
                <a16:creationId xmlns:a16="http://schemas.microsoft.com/office/drawing/2014/main" id="{9B67B50A-D601-490C-A3DE-421D9E838383}"/>
              </a:ext>
            </a:extLst>
          </p:cNvPr>
          <p:cNvSpPr/>
          <p:nvPr/>
        </p:nvSpPr>
        <p:spPr>
          <a:xfrm>
            <a:off x="4168775" y="971346"/>
            <a:ext cx="1134616" cy="930640"/>
          </a:xfrm>
          <a:prstGeom prst="parallelogram">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Lato Light" panose="020F0502020204030203" pitchFamily="34" charset="0"/>
            </a:endParaRPr>
          </a:p>
        </p:txBody>
      </p:sp>
      <p:sp>
        <p:nvSpPr>
          <p:cNvPr id="44" name="Parallelogram 43">
            <a:extLst>
              <a:ext uri="{FF2B5EF4-FFF2-40B4-BE49-F238E27FC236}">
                <a16:creationId xmlns:a16="http://schemas.microsoft.com/office/drawing/2014/main" id="{1680B6FF-A831-48C0-967D-D60BEC08F6B5}"/>
              </a:ext>
            </a:extLst>
          </p:cNvPr>
          <p:cNvSpPr/>
          <p:nvPr/>
        </p:nvSpPr>
        <p:spPr>
          <a:xfrm>
            <a:off x="5068405" y="971346"/>
            <a:ext cx="2670163" cy="930640"/>
          </a:xfrm>
          <a:prstGeom prst="parallelogram">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Lato Light" panose="020F0502020204030203" pitchFamily="34" charset="0"/>
            </a:endParaRPr>
          </a:p>
        </p:txBody>
      </p:sp>
      <p:sp>
        <p:nvSpPr>
          <p:cNvPr id="45" name="Parallelogram 44">
            <a:extLst>
              <a:ext uri="{FF2B5EF4-FFF2-40B4-BE49-F238E27FC236}">
                <a16:creationId xmlns:a16="http://schemas.microsoft.com/office/drawing/2014/main" id="{3162E04F-4F5F-43D0-B0AE-A196A530A514}"/>
              </a:ext>
            </a:extLst>
          </p:cNvPr>
          <p:cNvSpPr/>
          <p:nvPr/>
        </p:nvSpPr>
        <p:spPr>
          <a:xfrm>
            <a:off x="671286" y="2327302"/>
            <a:ext cx="1134616" cy="930640"/>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Lato Light" panose="020F0502020204030203" pitchFamily="34" charset="0"/>
            </a:endParaRPr>
          </a:p>
        </p:txBody>
      </p:sp>
      <p:sp>
        <p:nvSpPr>
          <p:cNvPr id="46" name="Parallelogram 45">
            <a:extLst>
              <a:ext uri="{FF2B5EF4-FFF2-40B4-BE49-F238E27FC236}">
                <a16:creationId xmlns:a16="http://schemas.microsoft.com/office/drawing/2014/main" id="{E99B9B76-8B69-44B7-B9D3-54AD94D1EF9B}"/>
              </a:ext>
            </a:extLst>
          </p:cNvPr>
          <p:cNvSpPr/>
          <p:nvPr/>
        </p:nvSpPr>
        <p:spPr>
          <a:xfrm>
            <a:off x="1570916" y="2327302"/>
            <a:ext cx="2597859" cy="930640"/>
          </a:xfrm>
          <a:prstGeom prst="parallelogram">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Lato Light" panose="020F0502020204030203" pitchFamily="34" charset="0"/>
            </a:endParaRPr>
          </a:p>
        </p:txBody>
      </p:sp>
      <p:sp>
        <p:nvSpPr>
          <p:cNvPr id="47" name="Parallelogram 46">
            <a:extLst>
              <a:ext uri="{FF2B5EF4-FFF2-40B4-BE49-F238E27FC236}">
                <a16:creationId xmlns:a16="http://schemas.microsoft.com/office/drawing/2014/main" id="{7178F9E5-CEA5-4A7D-A021-154E0EA0B6DD}"/>
              </a:ext>
            </a:extLst>
          </p:cNvPr>
          <p:cNvSpPr/>
          <p:nvPr/>
        </p:nvSpPr>
        <p:spPr>
          <a:xfrm>
            <a:off x="4672828" y="2327302"/>
            <a:ext cx="1134616" cy="930640"/>
          </a:xfrm>
          <a:prstGeom prst="parallelogram">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Lato Light" panose="020F0502020204030203" pitchFamily="34" charset="0"/>
            </a:endParaRPr>
          </a:p>
        </p:txBody>
      </p:sp>
      <p:sp>
        <p:nvSpPr>
          <p:cNvPr id="48" name="Parallelogram 47">
            <a:extLst>
              <a:ext uri="{FF2B5EF4-FFF2-40B4-BE49-F238E27FC236}">
                <a16:creationId xmlns:a16="http://schemas.microsoft.com/office/drawing/2014/main" id="{4A983F6E-BECA-446C-ADA8-BFF7C9CC089D}"/>
              </a:ext>
            </a:extLst>
          </p:cNvPr>
          <p:cNvSpPr/>
          <p:nvPr/>
        </p:nvSpPr>
        <p:spPr>
          <a:xfrm>
            <a:off x="167232" y="3683258"/>
            <a:ext cx="1134616" cy="930640"/>
          </a:xfrm>
          <a:prstGeom prst="parallelogram">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Lato Light" panose="020F0502020204030203" pitchFamily="34" charset="0"/>
            </a:endParaRPr>
          </a:p>
        </p:txBody>
      </p:sp>
      <p:sp>
        <p:nvSpPr>
          <p:cNvPr id="49" name="Parallelogram 48">
            <a:extLst>
              <a:ext uri="{FF2B5EF4-FFF2-40B4-BE49-F238E27FC236}">
                <a16:creationId xmlns:a16="http://schemas.microsoft.com/office/drawing/2014/main" id="{7947D97C-1383-4791-84E3-125496BE5F89}"/>
              </a:ext>
            </a:extLst>
          </p:cNvPr>
          <p:cNvSpPr/>
          <p:nvPr/>
        </p:nvSpPr>
        <p:spPr>
          <a:xfrm>
            <a:off x="1066863" y="3683258"/>
            <a:ext cx="2597859" cy="930640"/>
          </a:xfrm>
          <a:prstGeom prst="parallelogram">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Lato Light" panose="020F0502020204030203" pitchFamily="34" charset="0"/>
            </a:endParaRPr>
          </a:p>
        </p:txBody>
      </p:sp>
      <p:sp>
        <p:nvSpPr>
          <p:cNvPr id="50" name="Parallelogram 49">
            <a:extLst>
              <a:ext uri="{FF2B5EF4-FFF2-40B4-BE49-F238E27FC236}">
                <a16:creationId xmlns:a16="http://schemas.microsoft.com/office/drawing/2014/main" id="{62C43F7B-16BF-4DA4-B75F-17E26BC8100F}"/>
              </a:ext>
            </a:extLst>
          </p:cNvPr>
          <p:cNvSpPr/>
          <p:nvPr/>
        </p:nvSpPr>
        <p:spPr>
          <a:xfrm>
            <a:off x="4126440" y="3683258"/>
            <a:ext cx="1134616" cy="930640"/>
          </a:xfrm>
          <a:prstGeom prst="parallelogram">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Lato Light" panose="020F0502020204030203" pitchFamily="34" charset="0"/>
            </a:endParaRPr>
          </a:p>
        </p:txBody>
      </p:sp>
      <p:sp>
        <p:nvSpPr>
          <p:cNvPr id="51" name="Parallelogram 50">
            <a:extLst>
              <a:ext uri="{FF2B5EF4-FFF2-40B4-BE49-F238E27FC236}">
                <a16:creationId xmlns:a16="http://schemas.microsoft.com/office/drawing/2014/main" id="{53EA1736-F622-42B7-89AD-5FDA94D5497D}"/>
              </a:ext>
            </a:extLst>
          </p:cNvPr>
          <p:cNvSpPr/>
          <p:nvPr/>
        </p:nvSpPr>
        <p:spPr>
          <a:xfrm>
            <a:off x="5026070" y="3683258"/>
            <a:ext cx="2670163" cy="930640"/>
          </a:xfrm>
          <a:prstGeom prst="parallelogram">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Lato Light" panose="020F0502020204030203" pitchFamily="34" charset="0"/>
            </a:endParaRPr>
          </a:p>
        </p:txBody>
      </p:sp>
      <p:sp>
        <p:nvSpPr>
          <p:cNvPr id="64" name="TextBox 63">
            <a:extLst>
              <a:ext uri="{FF2B5EF4-FFF2-40B4-BE49-F238E27FC236}">
                <a16:creationId xmlns:a16="http://schemas.microsoft.com/office/drawing/2014/main" id="{A05CCFDA-DE08-4506-A664-5A37827BA345}"/>
              </a:ext>
            </a:extLst>
          </p:cNvPr>
          <p:cNvSpPr txBox="1"/>
          <p:nvPr/>
        </p:nvSpPr>
        <p:spPr>
          <a:xfrm>
            <a:off x="1359875" y="3753481"/>
            <a:ext cx="2011833" cy="830997"/>
          </a:xfrm>
          <a:prstGeom prst="rect">
            <a:avLst/>
          </a:prstGeom>
          <a:noFill/>
        </p:spPr>
        <p:txBody>
          <a:bodyPr wrap="none" rtlCol="0" anchor="ctr" anchorCtr="0">
            <a:spAutoFit/>
          </a:bodyPr>
          <a:lstStyle/>
          <a:p>
            <a:r>
              <a:rPr lang="en-US" sz="2400" b="1" dirty="0">
                <a:solidFill>
                  <a:schemeClr val="tx2"/>
                </a:solidFill>
                <a:latin typeface="Poppins" pitchFamily="2" charset="77"/>
                <a:ea typeface="League Spartan" charset="0"/>
                <a:cs typeface="Poppins" pitchFamily="2" charset="77"/>
              </a:rPr>
              <a:t>Caches and </a:t>
            </a:r>
          </a:p>
          <a:p>
            <a:r>
              <a:rPr lang="en-US" sz="2400" b="1" dirty="0">
                <a:solidFill>
                  <a:schemeClr val="tx2"/>
                </a:solidFill>
                <a:latin typeface="Poppins" pitchFamily="2" charset="77"/>
                <a:ea typeface="League Spartan" charset="0"/>
                <a:cs typeface="Poppins" pitchFamily="2" charset="77"/>
              </a:rPr>
              <a:t>Main Memory</a:t>
            </a:r>
          </a:p>
        </p:txBody>
      </p:sp>
      <p:sp>
        <p:nvSpPr>
          <p:cNvPr id="65" name="TextBox 64">
            <a:extLst>
              <a:ext uri="{FF2B5EF4-FFF2-40B4-BE49-F238E27FC236}">
                <a16:creationId xmlns:a16="http://schemas.microsoft.com/office/drawing/2014/main" id="{AAAA3377-DB89-47B5-964D-E8269CAA7ADD}"/>
              </a:ext>
            </a:extLst>
          </p:cNvPr>
          <p:cNvSpPr txBox="1"/>
          <p:nvPr/>
        </p:nvSpPr>
        <p:spPr>
          <a:xfrm>
            <a:off x="1309246" y="990375"/>
            <a:ext cx="1929759" cy="830997"/>
          </a:xfrm>
          <a:prstGeom prst="rect">
            <a:avLst/>
          </a:prstGeom>
          <a:noFill/>
        </p:spPr>
        <p:txBody>
          <a:bodyPr wrap="none" rtlCol="0" anchor="ctr" anchorCtr="0">
            <a:spAutoFit/>
          </a:bodyPr>
          <a:lstStyle/>
          <a:p>
            <a:r>
              <a:rPr lang="en-US" sz="2400" b="1" dirty="0">
                <a:solidFill>
                  <a:schemeClr val="tx2"/>
                </a:solidFill>
                <a:latin typeface="Poppins" pitchFamily="2" charset="77"/>
                <a:ea typeface="League Spartan" charset="0"/>
                <a:cs typeface="Poppins" pitchFamily="2" charset="77"/>
              </a:rPr>
              <a:t>Out-of-Order </a:t>
            </a:r>
          </a:p>
          <a:p>
            <a:r>
              <a:rPr lang="en-US" sz="2400" b="1" dirty="0">
                <a:solidFill>
                  <a:schemeClr val="tx2"/>
                </a:solidFill>
                <a:latin typeface="Poppins" pitchFamily="2" charset="77"/>
                <a:ea typeface="League Spartan" charset="0"/>
                <a:cs typeface="Poppins" pitchFamily="2" charset="77"/>
              </a:rPr>
              <a:t>Pipelines</a:t>
            </a:r>
          </a:p>
        </p:txBody>
      </p:sp>
      <p:sp>
        <p:nvSpPr>
          <p:cNvPr id="66" name="TextBox 65">
            <a:extLst>
              <a:ext uri="{FF2B5EF4-FFF2-40B4-BE49-F238E27FC236}">
                <a16:creationId xmlns:a16="http://schemas.microsoft.com/office/drawing/2014/main" id="{0B8B77D5-11A4-4A32-89F9-0E8FD944BC93}"/>
              </a:ext>
            </a:extLst>
          </p:cNvPr>
          <p:cNvSpPr txBox="1"/>
          <p:nvPr/>
        </p:nvSpPr>
        <p:spPr>
          <a:xfrm>
            <a:off x="5172090" y="3693872"/>
            <a:ext cx="2670163" cy="830997"/>
          </a:xfrm>
          <a:prstGeom prst="rect">
            <a:avLst/>
          </a:prstGeom>
          <a:noFill/>
        </p:spPr>
        <p:txBody>
          <a:bodyPr wrap="square" rtlCol="0" anchor="ctr" anchorCtr="0">
            <a:spAutoFit/>
          </a:bodyPr>
          <a:lstStyle/>
          <a:p>
            <a:r>
              <a:rPr lang="en-US" sz="2400" b="1" dirty="0">
                <a:solidFill>
                  <a:schemeClr val="tx2"/>
                </a:solidFill>
                <a:latin typeface="Poppins" pitchFamily="2" charset="77"/>
                <a:ea typeface="League Spartan" charset="0"/>
                <a:cs typeface="Poppins" pitchFamily="2" charset="77"/>
              </a:rPr>
              <a:t>Processors for </a:t>
            </a:r>
          </a:p>
          <a:p>
            <a:r>
              <a:rPr lang="en-US" sz="2400" b="1" dirty="0">
                <a:solidFill>
                  <a:schemeClr val="tx2"/>
                </a:solidFill>
                <a:latin typeface="Poppins" pitchFamily="2" charset="77"/>
                <a:ea typeface="League Spartan" charset="0"/>
                <a:cs typeface="Poppins" pitchFamily="2" charset="77"/>
              </a:rPr>
              <a:t>Machine Learning</a:t>
            </a:r>
          </a:p>
        </p:txBody>
      </p:sp>
      <p:sp>
        <p:nvSpPr>
          <p:cNvPr id="67" name="TextBox 66">
            <a:extLst>
              <a:ext uri="{FF2B5EF4-FFF2-40B4-BE49-F238E27FC236}">
                <a16:creationId xmlns:a16="http://schemas.microsoft.com/office/drawing/2014/main" id="{773346B0-A35C-407E-A18B-64588A5B410F}"/>
              </a:ext>
            </a:extLst>
          </p:cNvPr>
          <p:cNvSpPr txBox="1"/>
          <p:nvPr/>
        </p:nvSpPr>
        <p:spPr>
          <a:xfrm>
            <a:off x="5181971" y="1032084"/>
            <a:ext cx="2670163" cy="830997"/>
          </a:xfrm>
          <a:prstGeom prst="rect">
            <a:avLst/>
          </a:prstGeom>
          <a:noFill/>
        </p:spPr>
        <p:txBody>
          <a:bodyPr wrap="square" rtlCol="0" anchor="ctr" anchorCtr="0">
            <a:spAutoFit/>
          </a:bodyPr>
          <a:lstStyle/>
          <a:p>
            <a:r>
              <a:rPr lang="en-US" sz="2400" b="1" dirty="0">
                <a:solidFill>
                  <a:schemeClr val="tx2"/>
                </a:solidFill>
                <a:latin typeface="Poppins" pitchFamily="2" charset="77"/>
                <a:ea typeface="League Spartan" charset="0"/>
                <a:cs typeface="Poppins" pitchFamily="2" charset="77"/>
              </a:rPr>
              <a:t>Theory of Memory </a:t>
            </a:r>
          </a:p>
          <a:p>
            <a:r>
              <a:rPr lang="en-US" sz="2400" b="1" dirty="0">
                <a:solidFill>
                  <a:schemeClr val="tx2"/>
                </a:solidFill>
                <a:latin typeface="Poppins" pitchFamily="2" charset="77"/>
                <a:ea typeface="League Spartan" charset="0"/>
                <a:cs typeface="Poppins" pitchFamily="2" charset="77"/>
              </a:rPr>
              <a:t>Models</a:t>
            </a:r>
          </a:p>
        </p:txBody>
      </p:sp>
      <p:sp>
        <p:nvSpPr>
          <p:cNvPr id="68" name="TextBox 67">
            <a:extLst>
              <a:ext uri="{FF2B5EF4-FFF2-40B4-BE49-F238E27FC236}">
                <a16:creationId xmlns:a16="http://schemas.microsoft.com/office/drawing/2014/main" id="{432385D2-1F39-4392-AE66-82BBE5EB46B6}"/>
              </a:ext>
            </a:extLst>
          </p:cNvPr>
          <p:cNvSpPr txBox="1"/>
          <p:nvPr/>
        </p:nvSpPr>
        <p:spPr>
          <a:xfrm>
            <a:off x="2002012" y="2582530"/>
            <a:ext cx="867545" cy="461665"/>
          </a:xfrm>
          <a:prstGeom prst="rect">
            <a:avLst/>
          </a:prstGeom>
          <a:noFill/>
        </p:spPr>
        <p:txBody>
          <a:bodyPr wrap="none" rtlCol="0" anchor="ctr" anchorCtr="0">
            <a:spAutoFit/>
          </a:bodyPr>
          <a:lstStyle/>
          <a:p>
            <a:r>
              <a:rPr lang="en-US" sz="2400" b="1" dirty="0">
                <a:solidFill>
                  <a:schemeClr val="tx2"/>
                </a:solidFill>
                <a:latin typeface="Poppins" pitchFamily="2" charset="77"/>
                <a:ea typeface="League Spartan" charset="0"/>
                <a:cs typeface="Poppins" pitchFamily="2" charset="77"/>
              </a:rPr>
              <a:t>GPUs</a:t>
            </a:r>
          </a:p>
        </p:txBody>
      </p:sp>
      <p:sp>
        <p:nvSpPr>
          <p:cNvPr id="69" name="TextBox 68">
            <a:extLst>
              <a:ext uri="{FF2B5EF4-FFF2-40B4-BE49-F238E27FC236}">
                <a16:creationId xmlns:a16="http://schemas.microsoft.com/office/drawing/2014/main" id="{6129052E-35F3-45DF-A865-23F1B17264E3}"/>
              </a:ext>
            </a:extLst>
          </p:cNvPr>
          <p:cNvSpPr txBox="1"/>
          <p:nvPr/>
        </p:nvSpPr>
        <p:spPr>
          <a:xfrm>
            <a:off x="5807444" y="2406301"/>
            <a:ext cx="1837362" cy="830997"/>
          </a:xfrm>
          <a:prstGeom prst="rect">
            <a:avLst/>
          </a:prstGeom>
          <a:noFill/>
        </p:spPr>
        <p:txBody>
          <a:bodyPr wrap="none" rtlCol="0" anchor="ctr" anchorCtr="0">
            <a:spAutoFit/>
          </a:bodyPr>
          <a:lstStyle/>
          <a:p>
            <a:r>
              <a:rPr lang="en-US" sz="2400" b="1" dirty="0">
                <a:solidFill>
                  <a:schemeClr val="tx2"/>
                </a:solidFill>
                <a:latin typeface="Poppins" pitchFamily="2" charset="77"/>
                <a:ea typeface="League Spartan" charset="0"/>
                <a:cs typeface="Poppins" pitchFamily="2" charset="77"/>
              </a:rPr>
              <a:t>Security and </a:t>
            </a:r>
          </a:p>
          <a:p>
            <a:r>
              <a:rPr lang="en-US" sz="2400" b="1" dirty="0">
                <a:solidFill>
                  <a:schemeClr val="tx2"/>
                </a:solidFill>
                <a:latin typeface="Poppins" pitchFamily="2" charset="77"/>
                <a:ea typeface="League Spartan" charset="0"/>
                <a:cs typeface="Poppins" pitchFamily="2" charset="77"/>
              </a:rPr>
              <a:t>Low Power</a:t>
            </a:r>
          </a:p>
        </p:txBody>
      </p:sp>
      <p:sp>
        <p:nvSpPr>
          <p:cNvPr id="74" name="Rectangle 73">
            <a:extLst>
              <a:ext uri="{FF2B5EF4-FFF2-40B4-BE49-F238E27FC236}">
                <a16:creationId xmlns:a16="http://schemas.microsoft.com/office/drawing/2014/main" id="{D0AFA3AD-ACDA-4332-A20F-9FBC910C232A}"/>
              </a:ext>
            </a:extLst>
          </p:cNvPr>
          <p:cNvSpPr/>
          <p:nvPr/>
        </p:nvSpPr>
        <p:spPr>
          <a:xfrm>
            <a:off x="-582784" y="-67938"/>
            <a:ext cx="7908984" cy="1107996"/>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6600" b="1" cap="none" spc="0" dirty="0">
                <a:ln/>
                <a:solidFill>
                  <a:schemeClr val="accent3">
                    <a:lumMod val="50000"/>
                  </a:schemeClr>
                </a:solidFill>
                <a:effectLst/>
                <a:latin typeface="Freestyle Script" panose="030804020302050B0404" pitchFamily="66" charset="0"/>
              </a:rPr>
              <a:t>Salient Features of the Book</a:t>
            </a:r>
          </a:p>
        </p:txBody>
      </p:sp>
      <p:sp>
        <p:nvSpPr>
          <p:cNvPr id="4" name="TextBox 3">
            <a:extLst>
              <a:ext uri="{FF2B5EF4-FFF2-40B4-BE49-F238E27FC236}">
                <a16:creationId xmlns:a16="http://schemas.microsoft.com/office/drawing/2014/main" id="{5FD80682-01CB-4997-ABC0-876F12A4845C}"/>
              </a:ext>
            </a:extLst>
          </p:cNvPr>
          <p:cNvSpPr txBox="1"/>
          <p:nvPr/>
        </p:nvSpPr>
        <p:spPr>
          <a:xfrm>
            <a:off x="680460" y="5595463"/>
            <a:ext cx="1950511" cy="584775"/>
          </a:xfrm>
          <a:prstGeom prst="rect">
            <a:avLst/>
          </a:prstGeom>
          <a:noFill/>
        </p:spPr>
        <p:txBody>
          <a:bodyPr wrap="square" rtlCol="0">
            <a:spAutoFit/>
          </a:bodyPr>
          <a:lstStyle/>
          <a:p>
            <a:r>
              <a:rPr lang="en-US" sz="3200" dirty="0">
                <a:solidFill>
                  <a:srgbClr val="00B050"/>
                </a:solidFill>
                <a:latin typeface="Comic Sans MS" panose="030F0702030302020204" pitchFamily="66" charset="0"/>
              </a:rPr>
              <a:t>Preprint</a:t>
            </a:r>
            <a:endParaRPr lang="en-US" dirty="0">
              <a:solidFill>
                <a:srgbClr val="00B050"/>
              </a:solidFill>
              <a:latin typeface="Comic Sans MS" panose="030F0702030302020204" pitchFamily="66" charset="0"/>
            </a:endParaRPr>
          </a:p>
        </p:txBody>
      </p:sp>
      <p:pic>
        <p:nvPicPr>
          <p:cNvPr id="8" name="Picture 7" descr="Logo&#10;&#10;Description automatically generated with medium confidence">
            <a:extLst>
              <a:ext uri="{FF2B5EF4-FFF2-40B4-BE49-F238E27FC236}">
                <a16:creationId xmlns:a16="http://schemas.microsoft.com/office/drawing/2014/main" id="{7A7F4054-8492-4C7C-984C-4A785D21426C}"/>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56450" y="4897808"/>
            <a:ext cx="2090795" cy="891928"/>
          </a:xfrm>
          <a:prstGeom prst="rect">
            <a:avLst/>
          </a:prstGeom>
        </p:spPr>
      </p:pic>
    </p:spTree>
    <p:extLst>
      <p:ext uri="{BB962C8B-B14F-4D97-AF65-F5344CB8AC3E}">
        <p14:creationId xmlns:p14="http://schemas.microsoft.com/office/powerpoint/2010/main" val="2996146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3</a:t>
            </a:fld>
            <a:endParaRPr lang="en-US" dirty="0"/>
          </a:p>
        </p:txBody>
      </p:sp>
      <p:sp>
        <p:nvSpPr>
          <p:cNvPr id="7" name="Footer Placeholder 6">
            <a:extLst>
              <a:ext uri="{FF2B5EF4-FFF2-40B4-BE49-F238E27FC236}">
                <a16:creationId xmlns:a16="http://schemas.microsoft.com/office/drawing/2014/main" id="{C9F5EDC8-17B5-4497-B8A4-3B7F999FACB2}"/>
              </a:ext>
            </a:extLst>
          </p:cNvPr>
          <p:cNvSpPr>
            <a:spLocks noGrp="1"/>
          </p:cNvSpPr>
          <p:nvPr>
            <p:ph type="ftr" sz="quarter" idx="3"/>
          </p:nvPr>
        </p:nvSpPr>
        <p:spPr>
          <a:xfrm>
            <a:off x="1306561" y="6528815"/>
            <a:ext cx="5486400" cy="228600"/>
          </a:xfrm>
        </p:spPr>
        <p:txBody>
          <a:bodyPr/>
          <a:lstStyle/>
          <a:p>
            <a:r>
              <a:rPr lang="en-US" dirty="0"/>
              <a:t>Advanced Computer Architecture</a:t>
            </a:r>
          </a:p>
        </p:txBody>
      </p:sp>
      <p:sp>
        <p:nvSpPr>
          <p:cNvPr id="13" name="TextBox 12">
            <a:extLst>
              <a:ext uri="{FF2B5EF4-FFF2-40B4-BE49-F238E27FC236}">
                <a16:creationId xmlns:a16="http://schemas.microsoft.com/office/drawing/2014/main" id="{EFBFC3F6-C247-4AE7-A9D5-93485D644C6F}"/>
              </a:ext>
            </a:extLst>
          </p:cNvPr>
          <p:cNvSpPr txBox="1"/>
          <p:nvPr/>
        </p:nvSpPr>
        <p:spPr>
          <a:xfrm>
            <a:off x="631297" y="2679174"/>
            <a:ext cx="6532558" cy="1107996"/>
          </a:xfrm>
          <a:prstGeom prst="rect">
            <a:avLst/>
          </a:prstGeom>
          <a:noFill/>
        </p:spPr>
        <p:txBody>
          <a:bodyPr wrap="none" rtlCol="0">
            <a:spAutoFit/>
          </a:bodyPr>
          <a:lstStyle/>
          <a:p>
            <a:r>
              <a:rPr lang="en-US" sz="6600" dirty="0">
                <a:latin typeface="Caveat" panose="00000500000000000000" pitchFamily="2" charset="0"/>
              </a:rPr>
              <a:t>Out-of-Order Pipelines</a:t>
            </a:r>
          </a:p>
        </p:txBody>
      </p:sp>
      <p:pic>
        <p:nvPicPr>
          <p:cNvPr id="14" name="Picture 13">
            <a:extLst>
              <a:ext uri="{FF2B5EF4-FFF2-40B4-BE49-F238E27FC236}">
                <a16:creationId xmlns:a16="http://schemas.microsoft.com/office/drawing/2014/main" id="{FABF2B94-53E0-4E91-B880-2811275D8046}"/>
              </a:ext>
            </a:extLst>
          </p:cNvPr>
          <p:cNvPicPr>
            <a:picLocks noChangeAspect="1"/>
          </p:cNvPicPr>
          <p:nvPr/>
        </p:nvPicPr>
        <p:blipFill>
          <a:blip r:embed="rId2"/>
          <a:stretch>
            <a:fillRect/>
          </a:stretch>
        </p:blipFill>
        <p:spPr>
          <a:xfrm>
            <a:off x="2207151" y="475271"/>
            <a:ext cx="3380850" cy="1983662"/>
          </a:xfrm>
          <a:prstGeom prst="rect">
            <a:avLst/>
          </a:prstGeom>
        </p:spPr>
      </p:pic>
    </p:spTree>
    <p:extLst>
      <p:ext uri="{BB962C8B-B14F-4D97-AF65-F5344CB8AC3E}">
        <p14:creationId xmlns:p14="http://schemas.microsoft.com/office/powerpoint/2010/main" val="25464779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20217-F3E0-46B8-B63F-0FE521638619}"/>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ABA2195B-F4BB-41E8-85DD-8B0DD3B41C1D}"/>
              </a:ext>
            </a:extLst>
          </p:cNvPr>
          <p:cNvSpPr>
            <a:spLocks noGrp="1"/>
          </p:cNvSpPr>
          <p:nvPr>
            <p:ph idx="1"/>
          </p:nvPr>
        </p:nvSpPr>
        <p:spPr/>
        <p:txBody>
          <a:bodyPr/>
          <a:lstStyle/>
          <a:p>
            <a:endParaRPr lang="en-US" dirty="0"/>
          </a:p>
        </p:txBody>
      </p:sp>
      <p:sp>
        <p:nvSpPr>
          <p:cNvPr id="4" name="TextBox 3">
            <a:extLst>
              <a:ext uri="{FF2B5EF4-FFF2-40B4-BE49-F238E27FC236}">
                <a16:creationId xmlns:a16="http://schemas.microsoft.com/office/drawing/2014/main" id="{B3A334A1-F5A8-454D-9123-FA2E104EBEEB}"/>
              </a:ext>
            </a:extLst>
          </p:cNvPr>
          <p:cNvSpPr txBox="1"/>
          <p:nvPr/>
        </p:nvSpPr>
        <p:spPr>
          <a:xfrm>
            <a:off x="2936022" y="1671959"/>
            <a:ext cx="985976" cy="352084"/>
          </a:xfrm>
          <a:prstGeom prst="rect">
            <a:avLst/>
          </a:prstGeom>
          <a:noFill/>
        </p:spPr>
        <p:txBody>
          <a:bodyPr wrap="none" rtlCol="0">
            <a:spAutoFit/>
          </a:bodyPr>
          <a:lstStyle/>
          <a:p>
            <a:pPr algn="ctr"/>
            <a:r>
              <a:rPr lang="en-US" sz="1688" b="1" dirty="0">
                <a:solidFill>
                  <a:srgbClr val="000000"/>
                </a:solidFill>
                <a:latin typeface="Poppins" pitchFamily="2" charset="77"/>
                <a:cs typeface="Poppins" pitchFamily="2" charset="77"/>
              </a:rPr>
              <a:t>Contents</a:t>
            </a:r>
          </a:p>
        </p:txBody>
      </p:sp>
      <p:sp>
        <p:nvSpPr>
          <p:cNvPr id="5" name="Round Same Side Corner Rectangle 3">
            <a:extLst>
              <a:ext uri="{FF2B5EF4-FFF2-40B4-BE49-F238E27FC236}">
                <a16:creationId xmlns:a16="http://schemas.microsoft.com/office/drawing/2014/main" id="{BABD4351-0C08-4766-BE81-3DA733F5C5F6}"/>
              </a:ext>
            </a:extLst>
          </p:cNvPr>
          <p:cNvSpPr/>
          <p:nvPr/>
        </p:nvSpPr>
        <p:spPr>
          <a:xfrm rot="16200000">
            <a:off x="1555266" y="2222795"/>
            <a:ext cx="451117" cy="567505"/>
          </a:xfrm>
          <a:prstGeom prst="round2SameRect">
            <a:avLst>
              <a:gd name="adj1" fmla="val 50000"/>
              <a:gd name="adj2" fmla="val 0"/>
            </a:avLst>
          </a:prstGeom>
          <a:solidFill>
            <a:srgbClr val="E21A23">
              <a:lumMod val="75000"/>
            </a:srgbClr>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6" name="TextBox 5">
            <a:extLst>
              <a:ext uri="{FF2B5EF4-FFF2-40B4-BE49-F238E27FC236}">
                <a16:creationId xmlns:a16="http://schemas.microsoft.com/office/drawing/2014/main" id="{D63426B6-3207-49E8-8E7A-318CE5AC1753}"/>
              </a:ext>
            </a:extLst>
          </p:cNvPr>
          <p:cNvSpPr txBox="1"/>
          <p:nvPr/>
        </p:nvSpPr>
        <p:spPr>
          <a:xfrm>
            <a:off x="1631146" y="2317489"/>
            <a:ext cx="369012" cy="378117"/>
          </a:xfrm>
          <a:prstGeom prst="rect">
            <a:avLst/>
          </a:prstGeom>
          <a:noFill/>
        </p:spPr>
        <p:txBody>
          <a:bodyPr wrap="none" rtlCol="0" anchor="ctr" anchorCtr="0">
            <a:spAutoFit/>
          </a:bodyPr>
          <a:lstStyle/>
          <a:p>
            <a:pPr algn="ctr"/>
            <a:r>
              <a:rPr lang="en-US" sz="1857" b="1" dirty="0">
                <a:solidFill>
                  <a:srgbClr val="FFFFFF"/>
                </a:solidFill>
                <a:latin typeface="Poppins" pitchFamily="2" charset="77"/>
                <a:ea typeface="League Spartan" charset="0"/>
                <a:cs typeface="Poppins" pitchFamily="2" charset="77"/>
              </a:rPr>
              <a:t>1.</a:t>
            </a:r>
          </a:p>
        </p:txBody>
      </p:sp>
      <p:sp>
        <p:nvSpPr>
          <p:cNvPr id="7" name="Rectangle 6">
            <a:extLst>
              <a:ext uri="{FF2B5EF4-FFF2-40B4-BE49-F238E27FC236}">
                <a16:creationId xmlns:a16="http://schemas.microsoft.com/office/drawing/2014/main" id="{9C13BD94-432E-49F8-994F-EAAF0AE084BC}"/>
              </a:ext>
            </a:extLst>
          </p:cNvPr>
          <p:cNvSpPr/>
          <p:nvPr/>
        </p:nvSpPr>
        <p:spPr>
          <a:xfrm>
            <a:off x="2096732" y="2280989"/>
            <a:ext cx="3264198" cy="451117"/>
          </a:xfrm>
          <a:prstGeom prst="rect">
            <a:avLst/>
          </a:prstGeom>
          <a:solidFill>
            <a:srgbClr val="E21A23"/>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8" name="TextBox 7">
            <a:extLst>
              <a:ext uri="{FF2B5EF4-FFF2-40B4-BE49-F238E27FC236}">
                <a16:creationId xmlns:a16="http://schemas.microsoft.com/office/drawing/2014/main" id="{EDAFA707-E2BC-4B10-86EB-612EA2C36383}"/>
              </a:ext>
            </a:extLst>
          </p:cNvPr>
          <p:cNvSpPr txBox="1"/>
          <p:nvPr/>
        </p:nvSpPr>
        <p:spPr>
          <a:xfrm>
            <a:off x="2198686" y="2318823"/>
            <a:ext cx="1908279" cy="369332"/>
          </a:xfrm>
          <a:prstGeom prst="rect">
            <a:avLst/>
          </a:prstGeom>
          <a:noFill/>
        </p:spPr>
        <p:txBody>
          <a:bodyPr wrap="none" rtlCol="0" anchor="b" anchorCtr="0">
            <a:spAutoFit/>
          </a:bodyPr>
          <a:lstStyle/>
          <a:p>
            <a:r>
              <a:rPr lang="en-US" b="1" dirty="0">
                <a:solidFill>
                  <a:srgbClr val="FFFFFF"/>
                </a:solidFill>
                <a:latin typeface="Poppins" pitchFamily="2" charset="77"/>
                <a:ea typeface="League Spartan" charset="0"/>
                <a:cs typeface="Poppins" pitchFamily="2" charset="77"/>
              </a:rPr>
              <a:t>In-Order Pipelines</a:t>
            </a:r>
          </a:p>
        </p:txBody>
      </p:sp>
      <p:sp>
        <p:nvSpPr>
          <p:cNvPr id="9" name="Round Same Side Corner Rectangle 19">
            <a:extLst>
              <a:ext uri="{FF2B5EF4-FFF2-40B4-BE49-F238E27FC236}">
                <a16:creationId xmlns:a16="http://schemas.microsoft.com/office/drawing/2014/main" id="{F28551BB-C70F-4CF7-A482-B8F1CE1D5A53}"/>
              </a:ext>
            </a:extLst>
          </p:cNvPr>
          <p:cNvSpPr/>
          <p:nvPr/>
        </p:nvSpPr>
        <p:spPr>
          <a:xfrm rot="16200000">
            <a:off x="1555266" y="2705163"/>
            <a:ext cx="451117" cy="567505"/>
          </a:xfrm>
          <a:prstGeom prst="round2SameRect">
            <a:avLst>
              <a:gd name="adj1" fmla="val 50000"/>
              <a:gd name="adj2" fmla="val 0"/>
            </a:avLst>
          </a:prstGeom>
          <a:solidFill>
            <a:srgbClr val="FFB600">
              <a:lumMod val="75000"/>
            </a:srgbClr>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10" name="TextBox 9">
            <a:extLst>
              <a:ext uri="{FF2B5EF4-FFF2-40B4-BE49-F238E27FC236}">
                <a16:creationId xmlns:a16="http://schemas.microsoft.com/office/drawing/2014/main" id="{E2B0FB8F-4718-4EB7-89C9-4E1C2C7BEFB0}"/>
              </a:ext>
            </a:extLst>
          </p:cNvPr>
          <p:cNvSpPr txBox="1"/>
          <p:nvPr/>
        </p:nvSpPr>
        <p:spPr>
          <a:xfrm>
            <a:off x="1631146" y="2799857"/>
            <a:ext cx="369012" cy="378117"/>
          </a:xfrm>
          <a:prstGeom prst="rect">
            <a:avLst/>
          </a:prstGeom>
          <a:noFill/>
        </p:spPr>
        <p:txBody>
          <a:bodyPr wrap="none" rtlCol="0" anchor="ctr" anchorCtr="0">
            <a:spAutoFit/>
          </a:bodyPr>
          <a:lstStyle/>
          <a:p>
            <a:pPr algn="ctr"/>
            <a:r>
              <a:rPr lang="en-US" sz="1857" b="1" dirty="0">
                <a:solidFill>
                  <a:srgbClr val="FFFFFF"/>
                </a:solidFill>
                <a:latin typeface="Poppins" pitchFamily="2" charset="77"/>
                <a:ea typeface="League Spartan" charset="0"/>
                <a:cs typeface="Poppins" pitchFamily="2" charset="77"/>
              </a:rPr>
              <a:t>2.</a:t>
            </a:r>
          </a:p>
        </p:txBody>
      </p:sp>
      <p:sp>
        <p:nvSpPr>
          <p:cNvPr id="11" name="Rectangle 10">
            <a:extLst>
              <a:ext uri="{FF2B5EF4-FFF2-40B4-BE49-F238E27FC236}">
                <a16:creationId xmlns:a16="http://schemas.microsoft.com/office/drawing/2014/main" id="{110E42B5-FBE8-4918-BF15-433D2716BFE0}"/>
              </a:ext>
            </a:extLst>
          </p:cNvPr>
          <p:cNvSpPr/>
          <p:nvPr/>
        </p:nvSpPr>
        <p:spPr>
          <a:xfrm>
            <a:off x="2096732" y="2763357"/>
            <a:ext cx="3264198" cy="451117"/>
          </a:xfrm>
          <a:prstGeom prst="rect">
            <a:avLst/>
          </a:prstGeom>
          <a:solidFill>
            <a:srgbClr val="FFB600"/>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12" name="TextBox 11">
            <a:extLst>
              <a:ext uri="{FF2B5EF4-FFF2-40B4-BE49-F238E27FC236}">
                <a16:creationId xmlns:a16="http://schemas.microsoft.com/office/drawing/2014/main" id="{8E410488-04BF-4D5D-A7DA-E5F8EAAA5C8D}"/>
              </a:ext>
            </a:extLst>
          </p:cNvPr>
          <p:cNvSpPr txBox="1"/>
          <p:nvPr/>
        </p:nvSpPr>
        <p:spPr>
          <a:xfrm>
            <a:off x="2134233" y="2789967"/>
            <a:ext cx="2884187" cy="369332"/>
          </a:xfrm>
          <a:prstGeom prst="rect">
            <a:avLst/>
          </a:prstGeom>
          <a:noFill/>
        </p:spPr>
        <p:txBody>
          <a:bodyPr wrap="none" rtlCol="0" anchor="b" anchorCtr="0">
            <a:spAutoFit/>
          </a:bodyPr>
          <a:lstStyle/>
          <a:p>
            <a:r>
              <a:rPr lang="en-US" b="1" dirty="0">
                <a:solidFill>
                  <a:srgbClr val="FFFFFF"/>
                </a:solidFill>
                <a:latin typeface="Poppins" pitchFamily="2" charset="77"/>
                <a:ea typeface="League Spartan" charset="0"/>
                <a:cs typeface="Poppins" pitchFamily="2" charset="77"/>
              </a:rPr>
              <a:t>Performance Considerations</a:t>
            </a:r>
          </a:p>
        </p:txBody>
      </p:sp>
      <p:sp>
        <p:nvSpPr>
          <p:cNvPr id="13" name="Round Same Side Corner Rectangle 27">
            <a:extLst>
              <a:ext uri="{FF2B5EF4-FFF2-40B4-BE49-F238E27FC236}">
                <a16:creationId xmlns:a16="http://schemas.microsoft.com/office/drawing/2014/main" id="{79248E22-BAEB-4C8A-A15F-AF1D32AF8D13}"/>
              </a:ext>
            </a:extLst>
          </p:cNvPr>
          <p:cNvSpPr/>
          <p:nvPr/>
        </p:nvSpPr>
        <p:spPr>
          <a:xfrm rot="16200000">
            <a:off x="1555266" y="3187531"/>
            <a:ext cx="451117" cy="567505"/>
          </a:xfrm>
          <a:prstGeom prst="round2SameRect">
            <a:avLst>
              <a:gd name="adj1" fmla="val 50000"/>
              <a:gd name="adj2" fmla="val 0"/>
            </a:avLst>
          </a:prstGeom>
          <a:solidFill>
            <a:srgbClr val="625D9C">
              <a:lumMod val="75000"/>
            </a:srgbClr>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14" name="TextBox 13">
            <a:extLst>
              <a:ext uri="{FF2B5EF4-FFF2-40B4-BE49-F238E27FC236}">
                <a16:creationId xmlns:a16="http://schemas.microsoft.com/office/drawing/2014/main" id="{E835409B-E2F1-4530-A5A2-3CBAD6D1859A}"/>
              </a:ext>
            </a:extLst>
          </p:cNvPr>
          <p:cNvSpPr txBox="1"/>
          <p:nvPr/>
        </p:nvSpPr>
        <p:spPr>
          <a:xfrm>
            <a:off x="1631146" y="3282226"/>
            <a:ext cx="369012" cy="378117"/>
          </a:xfrm>
          <a:prstGeom prst="rect">
            <a:avLst/>
          </a:prstGeom>
          <a:noFill/>
        </p:spPr>
        <p:txBody>
          <a:bodyPr wrap="none" rtlCol="0" anchor="ctr" anchorCtr="0">
            <a:spAutoFit/>
          </a:bodyPr>
          <a:lstStyle/>
          <a:p>
            <a:pPr algn="ctr"/>
            <a:r>
              <a:rPr lang="en-US" sz="1857" b="1" dirty="0">
                <a:solidFill>
                  <a:srgbClr val="FFFFFF"/>
                </a:solidFill>
                <a:latin typeface="Poppins" pitchFamily="2" charset="77"/>
                <a:ea typeface="League Spartan" charset="0"/>
                <a:cs typeface="Poppins" pitchFamily="2" charset="77"/>
              </a:rPr>
              <a:t>3.</a:t>
            </a:r>
          </a:p>
        </p:txBody>
      </p:sp>
      <p:sp>
        <p:nvSpPr>
          <p:cNvPr id="15" name="Rectangle 14">
            <a:extLst>
              <a:ext uri="{FF2B5EF4-FFF2-40B4-BE49-F238E27FC236}">
                <a16:creationId xmlns:a16="http://schemas.microsoft.com/office/drawing/2014/main" id="{BB8CDCA8-6093-47E9-903D-9F228DCF85D0}"/>
              </a:ext>
            </a:extLst>
          </p:cNvPr>
          <p:cNvSpPr/>
          <p:nvPr/>
        </p:nvSpPr>
        <p:spPr>
          <a:xfrm>
            <a:off x="2096732" y="3245725"/>
            <a:ext cx="3264198" cy="451117"/>
          </a:xfrm>
          <a:prstGeom prst="rect">
            <a:avLst/>
          </a:prstGeom>
          <a:solidFill>
            <a:srgbClr val="625D9C"/>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16" name="TextBox 15">
            <a:extLst>
              <a:ext uri="{FF2B5EF4-FFF2-40B4-BE49-F238E27FC236}">
                <a16:creationId xmlns:a16="http://schemas.microsoft.com/office/drawing/2014/main" id="{D407BA0C-52C9-406C-8489-50BE8D80FA27}"/>
              </a:ext>
            </a:extLst>
          </p:cNvPr>
          <p:cNvSpPr txBox="1"/>
          <p:nvPr/>
        </p:nvSpPr>
        <p:spPr>
          <a:xfrm>
            <a:off x="2198686" y="3239218"/>
            <a:ext cx="1015021" cy="230832"/>
          </a:xfrm>
          <a:prstGeom prst="rect">
            <a:avLst/>
          </a:prstGeom>
          <a:noFill/>
        </p:spPr>
        <p:txBody>
          <a:bodyPr wrap="none" rtlCol="0" anchor="b" anchorCtr="0">
            <a:spAutoFit/>
          </a:bodyPr>
          <a:lstStyle/>
          <a:p>
            <a:r>
              <a:rPr lang="en-US" sz="900" b="1" dirty="0">
                <a:solidFill>
                  <a:srgbClr val="FFFFFF"/>
                </a:solidFill>
                <a:latin typeface="Poppins" pitchFamily="2" charset="77"/>
                <a:ea typeface="League Spartan" charset="0"/>
                <a:cs typeface="Poppins" pitchFamily="2" charset="77"/>
              </a:rPr>
              <a:t>AGENDA ITEM 03</a:t>
            </a:r>
          </a:p>
        </p:txBody>
      </p:sp>
      <p:sp>
        <p:nvSpPr>
          <p:cNvPr id="17" name="Subtitle 2">
            <a:extLst>
              <a:ext uri="{FF2B5EF4-FFF2-40B4-BE49-F238E27FC236}">
                <a16:creationId xmlns:a16="http://schemas.microsoft.com/office/drawing/2014/main" id="{2C104788-E86C-472E-800C-69E3322D3087}"/>
              </a:ext>
            </a:extLst>
          </p:cNvPr>
          <p:cNvSpPr txBox="1">
            <a:spLocks/>
          </p:cNvSpPr>
          <p:nvPr/>
        </p:nvSpPr>
        <p:spPr>
          <a:xfrm>
            <a:off x="2198686" y="3497915"/>
            <a:ext cx="3060290" cy="140622"/>
          </a:xfrm>
          <a:prstGeom prst="rect">
            <a:avLst/>
          </a:prstGeom>
        </p:spPr>
        <p:txBody>
          <a:bodyPr vert="horz" wrap="square" lIns="25724" tIns="12862" rIns="25724" bIns="12862"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985"/>
              </a:lnSpc>
            </a:pPr>
            <a:r>
              <a:rPr lang="en-US" sz="675" dirty="0">
                <a:solidFill>
                  <a:srgbClr val="FFFFFF"/>
                </a:solidFill>
                <a:latin typeface="Lato Light" panose="020F0502020204030203" pitchFamily="34" charset="0"/>
                <a:ea typeface="Lato Light" panose="020F0502020204030203" pitchFamily="34" charset="0"/>
                <a:cs typeface="Mukta ExtraLight" panose="020B0000000000000000" pitchFamily="34" charset="77"/>
              </a:rPr>
              <a:t>Green marketing is a practice whereby companies seek to go above and beyond.</a:t>
            </a:r>
          </a:p>
        </p:txBody>
      </p:sp>
      <p:sp>
        <p:nvSpPr>
          <p:cNvPr id="18" name="Round Same Side Corner Rectangle 35">
            <a:extLst>
              <a:ext uri="{FF2B5EF4-FFF2-40B4-BE49-F238E27FC236}">
                <a16:creationId xmlns:a16="http://schemas.microsoft.com/office/drawing/2014/main" id="{75461693-8E2F-4907-BA80-9443242518B7}"/>
              </a:ext>
            </a:extLst>
          </p:cNvPr>
          <p:cNvSpPr/>
          <p:nvPr/>
        </p:nvSpPr>
        <p:spPr>
          <a:xfrm rot="16200000">
            <a:off x="1555266" y="3669900"/>
            <a:ext cx="451117" cy="567505"/>
          </a:xfrm>
          <a:prstGeom prst="round2SameRect">
            <a:avLst>
              <a:gd name="adj1" fmla="val 50000"/>
              <a:gd name="adj2" fmla="val 0"/>
            </a:avLst>
          </a:prstGeom>
          <a:solidFill>
            <a:srgbClr val="AF1858">
              <a:lumMod val="75000"/>
            </a:srgbClr>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19" name="TextBox 18">
            <a:extLst>
              <a:ext uri="{FF2B5EF4-FFF2-40B4-BE49-F238E27FC236}">
                <a16:creationId xmlns:a16="http://schemas.microsoft.com/office/drawing/2014/main" id="{939A06BB-56ED-4174-925E-12A87E6D31F3}"/>
              </a:ext>
            </a:extLst>
          </p:cNvPr>
          <p:cNvSpPr txBox="1"/>
          <p:nvPr/>
        </p:nvSpPr>
        <p:spPr>
          <a:xfrm>
            <a:off x="1631146" y="3764594"/>
            <a:ext cx="369012" cy="378117"/>
          </a:xfrm>
          <a:prstGeom prst="rect">
            <a:avLst/>
          </a:prstGeom>
          <a:noFill/>
        </p:spPr>
        <p:txBody>
          <a:bodyPr wrap="none" rtlCol="0" anchor="ctr" anchorCtr="0">
            <a:spAutoFit/>
          </a:bodyPr>
          <a:lstStyle/>
          <a:p>
            <a:pPr algn="ctr"/>
            <a:r>
              <a:rPr lang="en-US" sz="1857" b="1" dirty="0">
                <a:solidFill>
                  <a:srgbClr val="FFFFFF"/>
                </a:solidFill>
                <a:latin typeface="Poppins" pitchFamily="2" charset="77"/>
                <a:ea typeface="League Spartan" charset="0"/>
                <a:cs typeface="Poppins" pitchFamily="2" charset="77"/>
              </a:rPr>
              <a:t>4.</a:t>
            </a:r>
          </a:p>
        </p:txBody>
      </p:sp>
      <p:sp>
        <p:nvSpPr>
          <p:cNvPr id="20" name="Rectangle 19">
            <a:extLst>
              <a:ext uri="{FF2B5EF4-FFF2-40B4-BE49-F238E27FC236}">
                <a16:creationId xmlns:a16="http://schemas.microsoft.com/office/drawing/2014/main" id="{5A33289B-2C33-40AD-8BC8-E054DA087F50}"/>
              </a:ext>
            </a:extLst>
          </p:cNvPr>
          <p:cNvSpPr/>
          <p:nvPr/>
        </p:nvSpPr>
        <p:spPr>
          <a:xfrm>
            <a:off x="2096732" y="3728094"/>
            <a:ext cx="3264198" cy="451117"/>
          </a:xfrm>
          <a:prstGeom prst="rect">
            <a:avLst/>
          </a:prstGeom>
          <a:solidFill>
            <a:srgbClr val="AF1858"/>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21" name="TextBox 20">
            <a:extLst>
              <a:ext uri="{FF2B5EF4-FFF2-40B4-BE49-F238E27FC236}">
                <a16:creationId xmlns:a16="http://schemas.microsoft.com/office/drawing/2014/main" id="{D3D3C69D-66F4-41C5-9E75-C8473AC5634B}"/>
              </a:ext>
            </a:extLst>
          </p:cNvPr>
          <p:cNvSpPr txBox="1"/>
          <p:nvPr/>
        </p:nvSpPr>
        <p:spPr>
          <a:xfrm>
            <a:off x="2198686" y="3721586"/>
            <a:ext cx="1015021" cy="230832"/>
          </a:xfrm>
          <a:prstGeom prst="rect">
            <a:avLst/>
          </a:prstGeom>
          <a:noFill/>
        </p:spPr>
        <p:txBody>
          <a:bodyPr wrap="none" rtlCol="0" anchor="b" anchorCtr="0">
            <a:spAutoFit/>
          </a:bodyPr>
          <a:lstStyle/>
          <a:p>
            <a:r>
              <a:rPr lang="en-US" sz="900" b="1" dirty="0">
                <a:solidFill>
                  <a:srgbClr val="FFFFFF"/>
                </a:solidFill>
                <a:latin typeface="Poppins" pitchFamily="2" charset="77"/>
                <a:ea typeface="League Spartan" charset="0"/>
                <a:cs typeface="Poppins" pitchFamily="2" charset="77"/>
              </a:rPr>
              <a:t>AGENDA ITEM 04</a:t>
            </a:r>
          </a:p>
        </p:txBody>
      </p:sp>
      <p:sp>
        <p:nvSpPr>
          <p:cNvPr id="22" name="Subtitle 2">
            <a:extLst>
              <a:ext uri="{FF2B5EF4-FFF2-40B4-BE49-F238E27FC236}">
                <a16:creationId xmlns:a16="http://schemas.microsoft.com/office/drawing/2014/main" id="{20428E2D-2351-4C87-9104-240E7753C5A0}"/>
              </a:ext>
            </a:extLst>
          </p:cNvPr>
          <p:cNvSpPr txBox="1">
            <a:spLocks/>
          </p:cNvSpPr>
          <p:nvPr/>
        </p:nvSpPr>
        <p:spPr>
          <a:xfrm>
            <a:off x="2198686" y="3980283"/>
            <a:ext cx="3060290" cy="140622"/>
          </a:xfrm>
          <a:prstGeom prst="rect">
            <a:avLst/>
          </a:prstGeom>
        </p:spPr>
        <p:txBody>
          <a:bodyPr vert="horz" wrap="square" lIns="25724" tIns="12862" rIns="25724" bIns="12862"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985"/>
              </a:lnSpc>
            </a:pPr>
            <a:r>
              <a:rPr lang="en-US" sz="675" dirty="0">
                <a:solidFill>
                  <a:srgbClr val="FFFFFF"/>
                </a:solidFill>
                <a:latin typeface="Lato Light" panose="020F0502020204030203" pitchFamily="34" charset="0"/>
                <a:ea typeface="Lato Light" panose="020F0502020204030203" pitchFamily="34" charset="0"/>
                <a:cs typeface="Mukta ExtraLight" panose="020B0000000000000000" pitchFamily="34" charset="77"/>
              </a:rPr>
              <a:t>Green marketing is a practice whereby companies seek to go above and beyond.</a:t>
            </a:r>
          </a:p>
        </p:txBody>
      </p:sp>
      <p:sp>
        <p:nvSpPr>
          <p:cNvPr id="23" name="Round Same Side Corner Rectangle 43">
            <a:extLst>
              <a:ext uri="{FF2B5EF4-FFF2-40B4-BE49-F238E27FC236}">
                <a16:creationId xmlns:a16="http://schemas.microsoft.com/office/drawing/2014/main" id="{290116CB-2D49-4091-8ED3-770A53CBB977}"/>
              </a:ext>
            </a:extLst>
          </p:cNvPr>
          <p:cNvSpPr/>
          <p:nvPr/>
        </p:nvSpPr>
        <p:spPr>
          <a:xfrm rot="16200000">
            <a:off x="1555266" y="4152268"/>
            <a:ext cx="451117" cy="567505"/>
          </a:xfrm>
          <a:prstGeom prst="round2SameRect">
            <a:avLst>
              <a:gd name="adj1" fmla="val 50000"/>
              <a:gd name="adj2" fmla="val 0"/>
            </a:avLst>
          </a:prstGeom>
          <a:solidFill>
            <a:srgbClr val="692146">
              <a:lumMod val="75000"/>
            </a:srgbClr>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24" name="TextBox 23">
            <a:extLst>
              <a:ext uri="{FF2B5EF4-FFF2-40B4-BE49-F238E27FC236}">
                <a16:creationId xmlns:a16="http://schemas.microsoft.com/office/drawing/2014/main" id="{2058B184-C4B0-4572-A068-FB9DDF4FD47B}"/>
              </a:ext>
            </a:extLst>
          </p:cNvPr>
          <p:cNvSpPr txBox="1"/>
          <p:nvPr/>
        </p:nvSpPr>
        <p:spPr>
          <a:xfrm>
            <a:off x="1631146" y="4246963"/>
            <a:ext cx="369012" cy="378117"/>
          </a:xfrm>
          <a:prstGeom prst="rect">
            <a:avLst/>
          </a:prstGeom>
          <a:noFill/>
        </p:spPr>
        <p:txBody>
          <a:bodyPr wrap="none" rtlCol="0" anchor="ctr" anchorCtr="0">
            <a:spAutoFit/>
          </a:bodyPr>
          <a:lstStyle/>
          <a:p>
            <a:pPr algn="ctr"/>
            <a:r>
              <a:rPr lang="en-US" sz="1857" b="1" dirty="0">
                <a:solidFill>
                  <a:srgbClr val="FFFFFF"/>
                </a:solidFill>
                <a:latin typeface="Poppins" pitchFamily="2" charset="77"/>
                <a:ea typeface="League Spartan" charset="0"/>
                <a:cs typeface="Poppins" pitchFamily="2" charset="77"/>
              </a:rPr>
              <a:t>5.</a:t>
            </a:r>
          </a:p>
        </p:txBody>
      </p:sp>
      <p:sp>
        <p:nvSpPr>
          <p:cNvPr id="25" name="Rectangle 24">
            <a:extLst>
              <a:ext uri="{FF2B5EF4-FFF2-40B4-BE49-F238E27FC236}">
                <a16:creationId xmlns:a16="http://schemas.microsoft.com/office/drawing/2014/main" id="{FF6BF9F9-2AB5-4E8B-9EB9-CA32DAC61294}"/>
              </a:ext>
            </a:extLst>
          </p:cNvPr>
          <p:cNvSpPr/>
          <p:nvPr/>
        </p:nvSpPr>
        <p:spPr>
          <a:xfrm>
            <a:off x="2096732" y="4210462"/>
            <a:ext cx="3264198" cy="451117"/>
          </a:xfrm>
          <a:prstGeom prst="rect">
            <a:avLst/>
          </a:prstGeom>
          <a:solidFill>
            <a:srgbClr val="692146"/>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26" name="TextBox 25">
            <a:extLst>
              <a:ext uri="{FF2B5EF4-FFF2-40B4-BE49-F238E27FC236}">
                <a16:creationId xmlns:a16="http://schemas.microsoft.com/office/drawing/2014/main" id="{5DB1A953-C433-4ACF-9E3D-4858C3AC6335}"/>
              </a:ext>
            </a:extLst>
          </p:cNvPr>
          <p:cNvSpPr txBox="1"/>
          <p:nvPr/>
        </p:nvSpPr>
        <p:spPr>
          <a:xfrm>
            <a:off x="2198686" y="4203955"/>
            <a:ext cx="1015021" cy="230832"/>
          </a:xfrm>
          <a:prstGeom prst="rect">
            <a:avLst/>
          </a:prstGeom>
          <a:noFill/>
        </p:spPr>
        <p:txBody>
          <a:bodyPr wrap="none" rtlCol="0" anchor="b" anchorCtr="0">
            <a:spAutoFit/>
          </a:bodyPr>
          <a:lstStyle/>
          <a:p>
            <a:r>
              <a:rPr lang="en-US" sz="900" b="1" dirty="0">
                <a:solidFill>
                  <a:srgbClr val="FFFFFF"/>
                </a:solidFill>
                <a:latin typeface="Poppins" pitchFamily="2" charset="77"/>
                <a:ea typeface="League Spartan" charset="0"/>
                <a:cs typeface="Poppins" pitchFamily="2" charset="77"/>
              </a:rPr>
              <a:t>AGENDA ITEM 05</a:t>
            </a:r>
          </a:p>
        </p:txBody>
      </p:sp>
      <p:sp>
        <p:nvSpPr>
          <p:cNvPr id="27" name="Subtitle 2">
            <a:extLst>
              <a:ext uri="{FF2B5EF4-FFF2-40B4-BE49-F238E27FC236}">
                <a16:creationId xmlns:a16="http://schemas.microsoft.com/office/drawing/2014/main" id="{93CFF9A0-8C64-4C36-A6E4-1CB4102236BB}"/>
              </a:ext>
            </a:extLst>
          </p:cNvPr>
          <p:cNvSpPr txBox="1">
            <a:spLocks/>
          </p:cNvSpPr>
          <p:nvPr/>
        </p:nvSpPr>
        <p:spPr>
          <a:xfrm>
            <a:off x="2198686" y="4462652"/>
            <a:ext cx="3060290" cy="140622"/>
          </a:xfrm>
          <a:prstGeom prst="rect">
            <a:avLst/>
          </a:prstGeom>
        </p:spPr>
        <p:txBody>
          <a:bodyPr vert="horz" wrap="square" lIns="25724" tIns="12862" rIns="25724" bIns="12862"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985"/>
              </a:lnSpc>
            </a:pPr>
            <a:r>
              <a:rPr lang="en-US" sz="675" dirty="0">
                <a:solidFill>
                  <a:srgbClr val="FFFFFF"/>
                </a:solidFill>
                <a:latin typeface="Lato Light" panose="020F0502020204030203" pitchFamily="34" charset="0"/>
                <a:ea typeface="Lato Light" panose="020F0502020204030203" pitchFamily="34" charset="0"/>
                <a:cs typeface="Mukta ExtraLight" panose="020B0000000000000000" pitchFamily="34" charset="77"/>
              </a:rPr>
              <a:t>Green marketing is a practice whereby companies seek to go above and beyond.</a:t>
            </a:r>
          </a:p>
        </p:txBody>
      </p:sp>
      <p:sp>
        <p:nvSpPr>
          <p:cNvPr id="28" name="Round Same Side Corner Rectangle 51">
            <a:extLst>
              <a:ext uri="{FF2B5EF4-FFF2-40B4-BE49-F238E27FC236}">
                <a16:creationId xmlns:a16="http://schemas.microsoft.com/office/drawing/2014/main" id="{9C1BA956-C5F9-4610-BAC5-C0FFD83640AE}"/>
              </a:ext>
            </a:extLst>
          </p:cNvPr>
          <p:cNvSpPr/>
          <p:nvPr/>
        </p:nvSpPr>
        <p:spPr>
          <a:xfrm rot="16200000">
            <a:off x="1555266" y="4634636"/>
            <a:ext cx="451117" cy="567505"/>
          </a:xfrm>
          <a:prstGeom prst="round2SameRect">
            <a:avLst>
              <a:gd name="adj1" fmla="val 50000"/>
              <a:gd name="adj2" fmla="val 0"/>
            </a:avLst>
          </a:prstGeom>
          <a:solidFill>
            <a:srgbClr val="EC7700">
              <a:lumMod val="75000"/>
            </a:srgbClr>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29" name="TextBox 28">
            <a:extLst>
              <a:ext uri="{FF2B5EF4-FFF2-40B4-BE49-F238E27FC236}">
                <a16:creationId xmlns:a16="http://schemas.microsoft.com/office/drawing/2014/main" id="{D504FE00-5B82-40D8-9615-4C731EE7B260}"/>
              </a:ext>
            </a:extLst>
          </p:cNvPr>
          <p:cNvSpPr txBox="1"/>
          <p:nvPr/>
        </p:nvSpPr>
        <p:spPr>
          <a:xfrm>
            <a:off x="1631146" y="4729330"/>
            <a:ext cx="369012" cy="378117"/>
          </a:xfrm>
          <a:prstGeom prst="rect">
            <a:avLst/>
          </a:prstGeom>
          <a:noFill/>
        </p:spPr>
        <p:txBody>
          <a:bodyPr wrap="none" rtlCol="0" anchor="ctr" anchorCtr="0">
            <a:spAutoFit/>
          </a:bodyPr>
          <a:lstStyle/>
          <a:p>
            <a:pPr algn="ctr"/>
            <a:r>
              <a:rPr lang="en-US" sz="1857" b="1" dirty="0">
                <a:solidFill>
                  <a:srgbClr val="FFFFFF"/>
                </a:solidFill>
                <a:latin typeface="Poppins" pitchFamily="2" charset="77"/>
                <a:ea typeface="League Spartan" charset="0"/>
                <a:cs typeface="Poppins" pitchFamily="2" charset="77"/>
              </a:rPr>
              <a:t>6.</a:t>
            </a:r>
          </a:p>
        </p:txBody>
      </p:sp>
      <p:sp>
        <p:nvSpPr>
          <p:cNvPr id="30" name="Rectangle 29">
            <a:extLst>
              <a:ext uri="{FF2B5EF4-FFF2-40B4-BE49-F238E27FC236}">
                <a16:creationId xmlns:a16="http://schemas.microsoft.com/office/drawing/2014/main" id="{C5191F6A-0729-4662-A856-AE07A047C77E}"/>
              </a:ext>
            </a:extLst>
          </p:cNvPr>
          <p:cNvSpPr/>
          <p:nvPr/>
        </p:nvSpPr>
        <p:spPr>
          <a:xfrm>
            <a:off x="2096732" y="4692830"/>
            <a:ext cx="3264198" cy="451117"/>
          </a:xfrm>
          <a:prstGeom prst="rect">
            <a:avLst/>
          </a:prstGeom>
          <a:solidFill>
            <a:srgbClr val="EC7700"/>
          </a:solidFill>
          <a:ln w="12700" cap="flat" cmpd="sng" algn="ctr">
            <a:noFill/>
            <a:prstDash val="solid"/>
            <a:miter lim="800000"/>
          </a:ln>
          <a:effectLst/>
        </p:spPr>
        <p:txBody>
          <a:bodyPr rtlCol="0" anchor="ctr"/>
          <a:lstStyle/>
          <a:p>
            <a:pPr algn="ctr" defTabSz="685800">
              <a:defRPr/>
            </a:pPr>
            <a:endParaRPr lang="en-US" sz="506" kern="0">
              <a:solidFill>
                <a:srgbClr val="FFFFFF"/>
              </a:solidFill>
              <a:latin typeface="Arial" panose="020B0604020202020204"/>
            </a:endParaRPr>
          </a:p>
        </p:txBody>
      </p:sp>
      <p:sp>
        <p:nvSpPr>
          <p:cNvPr id="31" name="TextBox 30">
            <a:extLst>
              <a:ext uri="{FF2B5EF4-FFF2-40B4-BE49-F238E27FC236}">
                <a16:creationId xmlns:a16="http://schemas.microsoft.com/office/drawing/2014/main" id="{98F9015B-40E0-4F95-973A-690DC6A76FB3}"/>
              </a:ext>
            </a:extLst>
          </p:cNvPr>
          <p:cNvSpPr txBox="1"/>
          <p:nvPr/>
        </p:nvSpPr>
        <p:spPr>
          <a:xfrm>
            <a:off x="2198686" y="4686323"/>
            <a:ext cx="1015021" cy="230832"/>
          </a:xfrm>
          <a:prstGeom prst="rect">
            <a:avLst/>
          </a:prstGeom>
          <a:noFill/>
        </p:spPr>
        <p:txBody>
          <a:bodyPr wrap="none" rtlCol="0" anchor="b" anchorCtr="0">
            <a:spAutoFit/>
          </a:bodyPr>
          <a:lstStyle/>
          <a:p>
            <a:r>
              <a:rPr lang="en-US" sz="900" b="1" dirty="0">
                <a:solidFill>
                  <a:srgbClr val="FFFFFF"/>
                </a:solidFill>
                <a:latin typeface="Poppins" pitchFamily="2" charset="77"/>
                <a:ea typeface="League Spartan" charset="0"/>
                <a:cs typeface="Poppins" pitchFamily="2" charset="77"/>
              </a:rPr>
              <a:t>AGENDA ITEM 06</a:t>
            </a:r>
          </a:p>
        </p:txBody>
      </p:sp>
      <p:sp>
        <p:nvSpPr>
          <p:cNvPr id="32" name="Subtitle 2">
            <a:extLst>
              <a:ext uri="{FF2B5EF4-FFF2-40B4-BE49-F238E27FC236}">
                <a16:creationId xmlns:a16="http://schemas.microsoft.com/office/drawing/2014/main" id="{5F36819C-FB24-469E-8C5C-B0298E170928}"/>
              </a:ext>
            </a:extLst>
          </p:cNvPr>
          <p:cNvSpPr txBox="1">
            <a:spLocks/>
          </p:cNvSpPr>
          <p:nvPr/>
        </p:nvSpPr>
        <p:spPr>
          <a:xfrm>
            <a:off x="2198686" y="4945019"/>
            <a:ext cx="3060290" cy="140622"/>
          </a:xfrm>
          <a:prstGeom prst="rect">
            <a:avLst/>
          </a:prstGeom>
        </p:spPr>
        <p:txBody>
          <a:bodyPr vert="horz" wrap="square" lIns="25724" tIns="12862" rIns="25724" bIns="12862"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985"/>
              </a:lnSpc>
            </a:pPr>
            <a:r>
              <a:rPr lang="en-US" sz="675" dirty="0">
                <a:solidFill>
                  <a:srgbClr val="FFFFFF"/>
                </a:solidFill>
                <a:latin typeface="Lato Light" panose="020F0502020204030203" pitchFamily="34" charset="0"/>
                <a:ea typeface="Lato Light" panose="020F0502020204030203" pitchFamily="34" charset="0"/>
                <a:cs typeface="Mukta ExtraLight" panose="020B0000000000000000" pitchFamily="34" charset="77"/>
              </a:rPr>
              <a:t>Green marketing is a practice whereby companies seek to go above and beyond.</a:t>
            </a:r>
          </a:p>
        </p:txBody>
      </p:sp>
      <p:pic>
        <p:nvPicPr>
          <p:cNvPr id="33" name="Picture 32" descr="Shape, arrow&#10;&#10;Description automatically generated">
            <a:extLst>
              <a:ext uri="{FF2B5EF4-FFF2-40B4-BE49-F238E27FC236}">
                <a16:creationId xmlns:a16="http://schemas.microsoft.com/office/drawing/2014/main" id="{720B12FF-CA6E-41D6-BD5D-1D381B696C5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5509" y="2806990"/>
            <a:ext cx="567506" cy="451118"/>
          </a:xfrm>
          <a:prstGeom prst="rect">
            <a:avLst/>
          </a:prstGeom>
        </p:spPr>
      </p:pic>
      <p:sp>
        <p:nvSpPr>
          <p:cNvPr id="35" name="Slide Number Placeholder 34">
            <a:extLst>
              <a:ext uri="{FF2B5EF4-FFF2-40B4-BE49-F238E27FC236}">
                <a16:creationId xmlns:a16="http://schemas.microsoft.com/office/drawing/2014/main" id="{28F3E43D-B7D8-44C3-B409-592BB599339B}"/>
              </a:ext>
            </a:extLst>
          </p:cNvPr>
          <p:cNvSpPr>
            <a:spLocks noGrp="1"/>
          </p:cNvSpPr>
          <p:nvPr>
            <p:ph type="sldNum" sz="quarter" idx="12"/>
          </p:nvPr>
        </p:nvSpPr>
        <p:spPr/>
        <p:txBody>
          <a:bodyPr/>
          <a:lstStyle/>
          <a:p>
            <a:fld id="{F919517F-009E-4769-83B0-88E0C9B89C50}" type="slidenum">
              <a:rPr lang="en-US" smtClean="0"/>
              <a:t>4</a:t>
            </a:fld>
            <a:endParaRPr lang="en-US"/>
          </a:p>
        </p:txBody>
      </p:sp>
      <p:sp>
        <p:nvSpPr>
          <p:cNvPr id="36" name="Footer Placeholder 35">
            <a:extLst>
              <a:ext uri="{FF2B5EF4-FFF2-40B4-BE49-F238E27FC236}">
                <a16:creationId xmlns:a16="http://schemas.microsoft.com/office/drawing/2014/main" id="{8A570817-234C-4177-A0A9-EBCB9DBD8B49}"/>
              </a:ext>
            </a:extLst>
          </p:cNvPr>
          <p:cNvSpPr>
            <a:spLocks noGrp="1"/>
          </p:cNvSpPr>
          <p:nvPr>
            <p:ph type="ftr" sz="quarter" idx="11"/>
          </p:nvPr>
        </p:nvSpPr>
        <p:spPr/>
        <p:txBody>
          <a:bodyPr/>
          <a:lstStyle/>
          <a:p>
            <a:r>
              <a:rPr lang="en-US"/>
              <a:t>Advanced Computer Architecture</a:t>
            </a:r>
          </a:p>
        </p:txBody>
      </p:sp>
    </p:spTree>
    <p:extLst>
      <p:ext uri="{BB962C8B-B14F-4D97-AF65-F5344CB8AC3E}">
        <p14:creationId xmlns:p14="http://schemas.microsoft.com/office/powerpoint/2010/main" val="1192098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Divider Slide Title, Title Case, One or Two Lines [26pt Arial, Bold]</a:t>
            </a:r>
          </a:p>
        </p:txBody>
      </p:sp>
      <p:sp>
        <p:nvSpPr>
          <p:cNvPr id="3" name="Subtitle 2"/>
          <p:cNvSpPr>
            <a:spLocks noGrp="1"/>
          </p:cNvSpPr>
          <p:nvPr>
            <p:ph type="subTitle" idx="1"/>
          </p:nvPr>
        </p:nvSpPr>
        <p:spPr>
          <a:xfrm>
            <a:off x="356616" y="1252728"/>
            <a:ext cx="5943600" cy="728472"/>
          </a:xfrm>
        </p:spPr>
        <p:txBody>
          <a:bodyPr/>
          <a:lstStyle/>
          <a:p>
            <a:r>
              <a:rPr lang="en-US" dirty="0"/>
              <a:t>Divider Subtitle (Optional), Title Case, One or Two Lines [20pt Arial, Bold]</a:t>
            </a:r>
          </a:p>
        </p:txBody>
      </p:sp>
      <p:sp>
        <p:nvSpPr>
          <p:cNvPr id="5" name="Slide Number Placeholder 4"/>
          <p:cNvSpPr>
            <a:spLocks noGrp="1"/>
          </p:cNvSpPr>
          <p:nvPr>
            <p:ph type="sldNum" sz="quarter" idx="4"/>
          </p:nvPr>
        </p:nvSpPr>
        <p:spPr/>
        <p:txBody>
          <a:bodyPr/>
          <a:lstStyle/>
          <a:p>
            <a:fld id="{40BFEAB2-FD83-41F2-9787-AD5D1A1760CD}" type="slidenum">
              <a:rPr lang="en-US" smtClean="0"/>
              <a:pPr/>
              <a:t>5</a:t>
            </a:fld>
            <a:endParaRPr lang="en-US" dirty="0"/>
          </a:p>
        </p:txBody>
      </p:sp>
      <p:sp>
        <p:nvSpPr>
          <p:cNvPr id="8" name="TextBox 7"/>
          <p:cNvSpPr txBox="1"/>
          <p:nvPr/>
        </p:nvSpPr>
        <p:spPr>
          <a:xfrm>
            <a:off x="9282088" y="1546225"/>
            <a:ext cx="1951969" cy="240065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Divider Slide with Graphic</a:t>
            </a:r>
          </a:p>
          <a:p>
            <a:endParaRPr lang="en-US" sz="1200" dirty="0">
              <a:solidFill>
                <a:schemeClr val="accent1"/>
              </a:solidFill>
            </a:endParaRPr>
          </a:p>
          <a:p>
            <a:r>
              <a:rPr lang="en-US" sz="1200" dirty="0">
                <a:solidFill>
                  <a:schemeClr val="accent1"/>
                </a:solidFill>
              </a:rPr>
              <a:t>For visual consistency, use either “photo” or “graphic” treatment for Dividers. (Do not mix styles within a presentation.)</a:t>
            </a:r>
          </a:p>
          <a:p>
            <a:endParaRPr lang="en-US" sz="1200" dirty="0">
              <a:solidFill>
                <a:schemeClr val="accent1"/>
              </a:solidFill>
            </a:endParaRPr>
          </a:p>
          <a:p>
            <a:r>
              <a:rPr lang="en-US" sz="1000" dirty="0">
                <a:solidFill>
                  <a:schemeClr val="accent1"/>
                </a:solidFill>
              </a:rPr>
              <a:t>DELETE THIS INSTRUCTION BOX FROM FINAL PRESENTATION.</a:t>
            </a:r>
          </a:p>
        </p:txBody>
      </p:sp>
      <p:sp>
        <p:nvSpPr>
          <p:cNvPr id="6" name="Footer Placeholder 5">
            <a:extLst>
              <a:ext uri="{FF2B5EF4-FFF2-40B4-BE49-F238E27FC236}">
                <a16:creationId xmlns:a16="http://schemas.microsoft.com/office/drawing/2014/main" id="{93DF0CCA-3085-4BF3-904E-22304EA1AB37}"/>
              </a:ext>
            </a:extLst>
          </p:cNvPr>
          <p:cNvSpPr>
            <a:spLocks noGrp="1"/>
          </p:cNvSpPr>
          <p:nvPr>
            <p:ph type="ftr" sz="quarter" idx="3"/>
          </p:nvPr>
        </p:nvSpPr>
        <p:spPr/>
        <p:txBody>
          <a:bodyPr/>
          <a:lstStyle/>
          <a:p>
            <a:r>
              <a:rPr lang="en-US"/>
              <a:t>Advanced Computer Architecture</a:t>
            </a:r>
            <a:endParaRPr lang="en-US" dirty="0"/>
          </a:p>
        </p:txBody>
      </p:sp>
      <p:pic>
        <p:nvPicPr>
          <p:cNvPr id="7" name="Picture 6">
            <a:extLst>
              <a:ext uri="{FF2B5EF4-FFF2-40B4-BE49-F238E27FC236}">
                <a16:creationId xmlns:a16="http://schemas.microsoft.com/office/drawing/2014/main" id="{9BD162AD-2A07-45A2-9FBD-50E664AA2C12}"/>
              </a:ext>
            </a:extLst>
          </p:cNvPr>
          <p:cNvPicPr>
            <a:picLocks noChangeAspect="1"/>
          </p:cNvPicPr>
          <p:nvPr/>
        </p:nvPicPr>
        <p:blipFill>
          <a:blip r:embed="rId2"/>
          <a:stretch>
            <a:fillRect/>
          </a:stretch>
        </p:blipFill>
        <p:spPr>
          <a:xfrm>
            <a:off x="6441436" y="1563554"/>
            <a:ext cx="2535552" cy="2142008"/>
          </a:xfrm>
          <a:prstGeom prst="rect">
            <a:avLst/>
          </a:prstGeom>
        </p:spPr>
      </p:pic>
    </p:spTree>
    <p:extLst>
      <p:ext uri="{BB962C8B-B14F-4D97-AF65-F5344CB8AC3E}">
        <p14:creationId xmlns:p14="http://schemas.microsoft.com/office/powerpoint/2010/main" val="42227272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a:xfrm>
            <a:off x="356616" y="1252728"/>
            <a:ext cx="5943600" cy="728472"/>
          </a:xfrm>
        </p:spPr>
        <p:txBody>
          <a:bodyPr/>
          <a:lstStyle/>
          <a:p>
            <a:endParaRPr lang="en-US" dirty="0"/>
          </a:p>
        </p:txBody>
      </p:sp>
      <p:sp>
        <p:nvSpPr>
          <p:cNvPr id="5" name="Slide Number Placeholder 4"/>
          <p:cNvSpPr>
            <a:spLocks noGrp="1"/>
          </p:cNvSpPr>
          <p:nvPr>
            <p:ph type="sldNum" sz="quarter" idx="4"/>
          </p:nvPr>
        </p:nvSpPr>
        <p:spPr/>
        <p:txBody>
          <a:bodyPr/>
          <a:lstStyle/>
          <a:p>
            <a:fld id="{40BFEAB2-FD83-41F2-9787-AD5D1A1760CD}" type="slidenum">
              <a:rPr lang="en-US" smtClean="0"/>
              <a:pPr/>
              <a:t>6</a:t>
            </a:fld>
            <a:endParaRPr lang="en-US" dirty="0"/>
          </a:p>
        </p:txBody>
      </p:sp>
      <p:sp>
        <p:nvSpPr>
          <p:cNvPr id="8" name="TextBox 7"/>
          <p:cNvSpPr txBox="1"/>
          <p:nvPr/>
        </p:nvSpPr>
        <p:spPr>
          <a:xfrm>
            <a:off x="9282088" y="1546225"/>
            <a:ext cx="1951969" cy="240065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Divider Slide with Graphic</a:t>
            </a:r>
          </a:p>
          <a:p>
            <a:endParaRPr lang="en-US" sz="1200" dirty="0">
              <a:solidFill>
                <a:schemeClr val="accent1"/>
              </a:solidFill>
            </a:endParaRPr>
          </a:p>
          <a:p>
            <a:r>
              <a:rPr lang="en-US" sz="1200" dirty="0">
                <a:solidFill>
                  <a:schemeClr val="accent1"/>
                </a:solidFill>
              </a:rPr>
              <a:t>For visual consistency, use either “photo” or “graphic” treatment for Dividers. (Do not mix styles within a presentation.)</a:t>
            </a:r>
          </a:p>
          <a:p>
            <a:endParaRPr lang="en-US" sz="1200" dirty="0">
              <a:solidFill>
                <a:schemeClr val="accent1"/>
              </a:solidFill>
            </a:endParaRPr>
          </a:p>
          <a:p>
            <a:r>
              <a:rPr lang="en-US" sz="1000" dirty="0">
                <a:solidFill>
                  <a:schemeClr val="accent1"/>
                </a:solidFill>
              </a:rPr>
              <a:t>DELETE THIS INSTRUCTION BOX FROM FINAL PRESENTATION.</a:t>
            </a:r>
          </a:p>
        </p:txBody>
      </p:sp>
      <p:sp>
        <p:nvSpPr>
          <p:cNvPr id="6" name="Footer Placeholder 5">
            <a:extLst>
              <a:ext uri="{FF2B5EF4-FFF2-40B4-BE49-F238E27FC236}">
                <a16:creationId xmlns:a16="http://schemas.microsoft.com/office/drawing/2014/main" id="{A0F8A57C-D50F-4C42-859D-800D87EE0F99}"/>
              </a:ext>
            </a:extLst>
          </p:cNvPr>
          <p:cNvSpPr>
            <a:spLocks noGrp="1"/>
          </p:cNvSpPr>
          <p:nvPr>
            <p:ph type="ftr" sz="quarter" idx="3"/>
          </p:nvPr>
        </p:nvSpPr>
        <p:spPr/>
        <p:txBody>
          <a:bodyPr/>
          <a:lstStyle/>
          <a:p>
            <a:r>
              <a:rPr lang="en-US"/>
              <a:t>Advanced Computer Architecture</a:t>
            </a:r>
            <a:endParaRPr lang="en-US" dirty="0"/>
          </a:p>
        </p:txBody>
      </p:sp>
    </p:spTree>
    <p:extLst>
      <p:ext uri="{BB962C8B-B14F-4D97-AF65-F5344CB8AC3E}">
        <p14:creationId xmlns:p14="http://schemas.microsoft.com/office/powerpoint/2010/main" val="1125390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Mission Statement or Similar “Lite” Text  [24pt Arial, Bold] </a:t>
            </a:r>
          </a:p>
        </p:txBody>
      </p:sp>
      <p:sp>
        <p:nvSpPr>
          <p:cNvPr id="3" name="Text Placeholder 2"/>
          <p:cNvSpPr>
            <a:spLocks noGrp="1"/>
          </p:cNvSpPr>
          <p:nvPr>
            <p:ph type="body" sz="quarter" idx="12"/>
          </p:nvPr>
        </p:nvSpPr>
        <p:spPr/>
        <p:txBody>
          <a:bodyPr/>
          <a:lstStyle/>
          <a:p>
            <a:r>
              <a:rPr lang="en-US" dirty="0"/>
              <a:t>[20pt Arial, Regular or </a:t>
            </a:r>
            <a:r>
              <a:rPr lang="en-US" b="1" dirty="0"/>
              <a:t>Bold</a:t>
            </a:r>
            <a:r>
              <a:rPr lang="en-US" dirty="0"/>
              <a:t>] This slide format is intended for a short narrative, such as a mission statement or text of similar length. “Lite Text Slides” are based on the Master Slide “Lite Content with Graphic.”</a:t>
            </a:r>
          </a:p>
          <a:p>
            <a:r>
              <a:rPr lang="en-US" dirty="0"/>
              <a:t>12pts space between paragraphs is automatically applied when using the return or enter key. Lorem ipsum dolor sit inem. Concoter de nuit abis nisi nostrud velit es elet delion. Rehen derit ullamco. Lorem ipsum sit inem. Concoter de dolor in repures.</a:t>
            </a:r>
          </a:p>
        </p:txBody>
      </p:sp>
      <p:sp>
        <p:nvSpPr>
          <p:cNvPr id="5" name="Slide Number Placeholder 4"/>
          <p:cNvSpPr>
            <a:spLocks noGrp="1"/>
          </p:cNvSpPr>
          <p:nvPr>
            <p:ph type="sldNum" sz="quarter" idx="4"/>
          </p:nvPr>
        </p:nvSpPr>
        <p:spPr/>
        <p:txBody>
          <a:bodyPr/>
          <a:lstStyle/>
          <a:p>
            <a:fld id="{40BFEAB2-FD83-41F2-9787-AD5D1A1760CD}" type="slidenum">
              <a:rPr lang="en-US" smtClean="0"/>
              <a:pPr/>
              <a:t>7</a:t>
            </a:fld>
            <a:endParaRPr lang="en-US" dirty="0"/>
          </a:p>
        </p:txBody>
      </p:sp>
      <p:sp>
        <p:nvSpPr>
          <p:cNvPr id="6" name="Footer Placeholder 5">
            <a:extLst>
              <a:ext uri="{FF2B5EF4-FFF2-40B4-BE49-F238E27FC236}">
                <a16:creationId xmlns:a16="http://schemas.microsoft.com/office/drawing/2014/main" id="{20649846-6711-4604-AF23-2754E8D880BD}"/>
              </a:ext>
            </a:extLst>
          </p:cNvPr>
          <p:cNvSpPr>
            <a:spLocks noGrp="1"/>
          </p:cNvSpPr>
          <p:nvPr>
            <p:ph type="ftr" sz="quarter" idx="3"/>
          </p:nvPr>
        </p:nvSpPr>
        <p:spPr/>
        <p:txBody>
          <a:bodyPr/>
          <a:lstStyle/>
          <a:p>
            <a:r>
              <a:rPr lang="en-US"/>
              <a:t>Advanced Computer Architecture</a:t>
            </a:r>
            <a:endParaRPr lang="en-US" dirty="0"/>
          </a:p>
        </p:txBody>
      </p:sp>
    </p:spTree>
    <p:extLst>
      <p:ext uri="{BB962C8B-B14F-4D97-AF65-F5344CB8AC3E}">
        <p14:creationId xmlns:p14="http://schemas.microsoft.com/office/powerpoint/2010/main" val="2751150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Heading Style [24pt Arial, Bold] </a:t>
            </a:r>
            <a:br>
              <a:rPr lang="en-US" dirty="0"/>
            </a:br>
            <a:r>
              <a:rPr lang="en-US" dirty="0"/>
              <a:t>Simple Text, Content 1-column Plain Sample</a:t>
            </a:r>
          </a:p>
        </p:txBody>
      </p:sp>
      <p:sp>
        <p:nvSpPr>
          <p:cNvPr id="3" name="Text Placeholder 2"/>
          <p:cNvSpPr>
            <a:spLocks noGrp="1"/>
          </p:cNvSpPr>
          <p:nvPr>
            <p:ph type="body" sz="quarter" idx="12"/>
          </p:nvPr>
        </p:nvSpPr>
        <p:spPr>
          <a:xfrm>
            <a:off x="357187" y="1280160"/>
            <a:ext cx="7278311" cy="4798423"/>
          </a:xfrm>
        </p:spPr>
        <p:txBody>
          <a:bodyPr/>
          <a:lstStyle/>
          <a:p>
            <a:r>
              <a:rPr lang="en-US" sz="2000" dirty="0">
                <a:solidFill>
                  <a:schemeClr val="tx2"/>
                </a:solidFill>
              </a:rPr>
              <a:t>First-level Text [20pt Arial, Regular or </a:t>
            </a:r>
            <a:r>
              <a:rPr lang="en-US" sz="2000" b="1" dirty="0">
                <a:solidFill>
                  <a:schemeClr val="tx2"/>
                </a:solidFill>
              </a:rPr>
              <a:t>Bold</a:t>
            </a:r>
            <a:r>
              <a:rPr lang="en-US" sz="2000" dirty="0">
                <a:solidFill>
                  <a:schemeClr val="tx2"/>
                </a:solidFill>
              </a:rPr>
              <a:t>]. </a:t>
            </a:r>
          </a:p>
          <a:p>
            <a:pPr lvl="1">
              <a:buClrTx/>
            </a:pPr>
            <a:r>
              <a:rPr lang="en-US" sz="2000" dirty="0">
                <a:solidFill>
                  <a:schemeClr val="tx2"/>
                </a:solidFill>
              </a:rPr>
              <a:t>Second level is bulleted text [20pt Arial, Regular]. </a:t>
            </a:r>
          </a:p>
          <a:p>
            <a:pPr lvl="1">
              <a:buClrTx/>
            </a:pPr>
            <a:r>
              <a:rPr lang="en-US" sz="2000" dirty="0">
                <a:solidFill>
                  <a:schemeClr val="tx2"/>
                </a:solidFill>
              </a:rPr>
              <a:t>8pts space between paragraphs is automatically applied when styling with the “Increase List Level” button in “Home” tab’s toolbar.</a:t>
            </a:r>
          </a:p>
          <a:p>
            <a:pPr lvl="2"/>
            <a:r>
              <a:rPr lang="en-US" sz="1800" dirty="0">
                <a:solidFill>
                  <a:schemeClr val="tx2"/>
                </a:solidFill>
              </a:rPr>
              <a:t>Third level is bulleted text indented to align with copy [18pt Arial, Regular]. </a:t>
            </a:r>
          </a:p>
          <a:p>
            <a:pPr lvl="2"/>
            <a:r>
              <a:rPr lang="en-US" sz="1800" dirty="0">
                <a:solidFill>
                  <a:schemeClr val="tx2"/>
                </a:solidFill>
              </a:rPr>
              <a:t>8pts space between paragraphs is automatically applied when styling with “Increase List Level” button in “Home” tab’s toolbar.</a:t>
            </a:r>
          </a:p>
          <a:p>
            <a:r>
              <a:rPr lang="en-US" sz="2000" b="1" dirty="0">
                <a:solidFill>
                  <a:schemeClr val="tx2"/>
                </a:solidFill>
              </a:rPr>
              <a:t>Sample of Bold Subhead [20pt. Arial, Bold]</a:t>
            </a:r>
            <a:br>
              <a:rPr lang="en-US" sz="2000" b="1" dirty="0">
                <a:solidFill>
                  <a:schemeClr val="tx2"/>
                </a:solidFill>
              </a:rPr>
            </a:br>
            <a:r>
              <a:rPr lang="en-US" sz="2000" dirty="0">
                <a:solidFill>
                  <a:schemeClr val="tx2"/>
                </a:solidFill>
              </a:rPr>
              <a:t>If no space is desired between subhead and paragraph following, use a soft return between. (Recommended) </a:t>
            </a:r>
          </a:p>
          <a:p>
            <a:endParaRPr lang="en-US" dirty="0"/>
          </a:p>
          <a:p>
            <a:endParaRPr lang="en-US" dirty="0"/>
          </a:p>
          <a:p>
            <a:pPr lvl="2"/>
            <a:endParaRPr lang="en-US" dirty="0"/>
          </a:p>
          <a:p>
            <a:endParaRPr lang="en-US" dirty="0"/>
          </a:p>
        </p:txBody>
      </p:sp>
      <p:sp>
        <p:nvSpPr>
          <p:cNvPr id="5" name="Slide Number Placeholder 4"/>
          <p:cNvSpPr>
            <a:spLocks noGrp="1"/>
          </p:cNvSpPr>
          <p:nvPr>
            <p:ph type="sldNum" sz="quarter" idx="4"/>
          </p:nvPr>
        </p:nvSpPr>
        <p:spPr/>
        <p:txBody>
          <a:bodyPr/>
          <a:lstStyle/>
          <a:p>
            <a:fld id="{40BFEAB2-FD83-41F2-9787-AD5D1A1760CD}" type="slidenum">
              <a:rPr lang="en-US" smtClean="0"/>
              <a:t>8</a:t>
            </a:fld>
            <a:endParaRPr lang="en-US" dirty="0"/>
          </a:p>
        </p:txBody>
      </p:sp>
      <p:cxnSp>
        <p:nvCxnSpPr>
          <p:cNvPr id="14" name="Straight Connector 13"/>
          <p:cNvCxnSpPr/>
          <p:nvPr/>
        </p:nvCxnSpPr>
        <p:spPr>
          <a:xfrm>
            <a:off x="10116879" y="5911702"/>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AC6FE163-8C29-40B5-A490-0E5AF69445E5}"/>
              </a:ext>
            </a:extLst>
          </p:cNvPr>
          <p:cNvCxnSpPr>
            <a:cxnSpLocks/>
          </p:cNvCxnSpPr>
          <p:nvPr/>
        </p:nvCxnSpPr>
        <p:spPr>
          <a:xfrm flipH="1">
            <a:off x="457200" y="5999180"/>
            <a:ext cx="8229600" cy="0"/>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C3D7E1A-8F11-403D-9E21-BAD0F0C97BDF}"/>
              </a:ext>
            </a:extLst>
          </p:cNvPr>
          <p:cNvSpPr txBox="1"/>
          <p:nvPr/>
        </p:nvSpPr>
        <p:spPr>
          <a:xfrm>
            <a:off x="9281780" y="3619802"/>
            <a:ext cx="2102733" cy="2492990"/>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r>
              <a:rPr lang="en-US" sz="1200" dirty="0">
                <a:solidFill>
                  <a:schemeClr val="accent1"/>
                </a:solidFill>
              </a:rPr>
              <a:t>As a reminder, </a:t>
            </a:r>
            <a:r>
              <a:rPr lang="en-US" sz="1200" b="1" dirty="0">
                <a:solidFill>
                  <a:schemeClr val="accent1"/>
                </a:solidFill>
              </a:rPr>
              <a:t>text on all slides should not go beyond the red line shown toward the bottom of this slide.</a:t>
            </a:r>
            <a:endParaRPr lang="en-US" sz="1200" dirty="0">
              <a:solidFill>
                <a:schemeClr val="accent1"/>
              </a:solidFill>
            </a:endParaRPr>
          </a:p>
          <a:p>
            <a:endParaRPr lang="en-US" sz="1200" dirty="0">
              <a:solidFill>
                <a:schemeClr val="accent1"/>
              </a:solidFill>
            </a:endParaRPr>
          </a:p>
          <a:p>
            <a:r>
              <a:rPr lang="en-US" sz="1200" b="1" dirty="0">
                <a:solidFill>
                  <a:schemeClr val="accent1"/>
                </a:solidFill>
              </a:rPr>
              <a:t>IT IS A VISUAL GUIDE ONLY – </a:t>
            </a:r>
            <a:r>
              <a:rPr lang="en-US" sz="1200" b="1" u="sng" dirty="0">
                <a:solidFill>
                  <a:schemeClr val="accent1"/>
                </a:solidFill>
              </a:rPr>
              <a:t>CLICK ON THE RED LINE AND DELETE</a:t>
            </a:r>
            <a:r>
              <a:rPr lang="en-US" sz="1200" u="sng" dirty="0">
                <a:solidFill>
                  <a:schemeClr val="accent1"/>
                </a:solidFill>
              </a:rPr>
              <a:t> </a:t>
            </a:r>
            <a:r>
              <a:rPr lang="en-US" sz="1200" b="1" u="sng" dirty="0">
                <a:solidFill>
                  <a:schemeClr val="accent1"/>
                </a:solidFill>
              </a:rPr>
              <a:t>IT</a:t>
            </a:r>
            <a:r>
              <a:rPr lang="en-US" sz="1200" b="1" dirty="0">
                <a:solidFill>
                  <a:schemeClr val="accent1"/>
                </a:solidFill>
              </a:rPr>
              <a:t> </a:t>
            </a:r>
            <a:r>
              <a:rPr lang="en-US" sz="1200" dirty="0">
                <a:solidFill>
                  <a:schemeClr val="accent1"/>
                </a:solidFill>
              </a:rPr>
              <a:t>AND THIS INSTRUCTION BOX FROM YOUR FINAL PRESENTATION.</a:t>
            </a:r>
          </a:p>
        </p:txBody>
      </p:sp>
      <p:sp>
        <p:nvSpPr>
          <p:cNvPr id="10" name="TextBox 9">
            <a:extLst>
              <a:ext uri="{FF2B5EF4-FFF2-40B4-BE49-F238E27FC236}">
                <a16:creationId xmlns:a16="http://schemas.microsoft.com/office/drawing/2014/main" id="{5FC57BF9-A77C-40E6-B150-E2F7A0E49D36}"/>
              </a:ext>
            </a:extLst>
          </p:cNvPr>
          <p:cNvSpPr txBox="1"/>
          <p:nvPr/>
        </p:nvSpPr>
        <p:spPr>
          <a:xfrm>
            <a:off x="87118" y="5544784"/>
            <a:ext cx="8973354" cy="369332"/>
          </a:xfrm>
          <a:prstGeom prst="rect">
            <a:avLst/>
          </a:prstGeom>
          <a:solidFill>
            <a:schemeClr val="accent2"/>
          </a:solidFill>
        </p:spPr>
        <p:txBody>
          <a:bodyPr wrap="none" rtlCol="0">
            <a:spAutoFit/>
          </a:bodyPr>
          <a:lstStyle/>
          <a:p>
            <a:r>
              <a:rPr lang="en-US" b="1" dirty="0">
                <a:solidFill>
                  <a:schemeClr val="accent1"/>
                </a:solidFill>
              </a:rPr>
              <a:t>Delete the red guideline below,</a:t>
            </a:r>
            <a:r>
              <a:rPr lang="en-US" b="1" dirty="0"/>
              <a:t> </a:t>
            </a:r>
            <a:r>
              <a:rPr lang="en-US" dirty="0"/>
              <a:t>and this instruction box, from your final presentation.</a:t>
            </a:r>
          </a:p>
        </p:txBody>
      </p:sp>
      <p:sp>
        <p:nvSpPr>
          <p:cNvPr id="6" name="Footer Placeholder 5">
            <a:extLst>
              <a:ext uri="{FF2B5EF4-FFF2-40B4-BE49-F238E27FC236}">
                <a16:creationId xmlns:a16="http://schemas.microsoft.com/office/drawing/2014/main" id="{1C8C1614-6727-4049-9BE6-F26B2FF1D641}"/>
              </a:ext>
            </a:extLst>
          </p:cNvPr>
          <p:cNvSpPr>
            <a:spLocks noGrp="1"/>
          </p:cNvSpPr>
          <p:nvPr>
            <p:ph type="ftr" sz="quarter" idx="3"/>
          </p:nvPr>
        </p:nvSpPr>
        <p:spPr/>
        <p:txBody>
          <a:bodyPr/>
          <a:lstStyle/>
          <a:p>
            <a:r>
              <a:rPr lang="en-US"/>
              <a:t>Advanced Computer Architecture</a:t>
            </a:r>
            <a:endParaRPr lang="en-US" dirty="0"/>
          </a:p>
        </p:txBody>
      </p:sp>
    </p:spTree>
    <p:extLst>
      <p:ext uri="{BB962C8B-B14F-4D97-AF65-F5344CB8AC3E}">
        <p14:creationId xmlns:p14="http://schemas.microsoft.com/office/powerpoint/2010/main" val="1217798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615" y="274321"/>
            <a:ext cx="8120635" cy="822960"/>
          </a:xfrm>
        </p:spPr>
        <p:txBody>
          <a:bodyPr/>
          <a:lstStyle/>
          <a:p>
            <a:r>
              <a:rPr lang="en-US" dirty="0"/>
              <a:t>Heading Style [24pt Arial, Bold] – One-Line Title</a:t>
            </a:r>
            <a:br>
              <a:rPr lang="en-US" dirty="0"/>
            </a:br>
            <a:r>
              <a:rPr lang="en-US" sz="2000" dirty="0"/>
              <a:t>One-Line Subtitle Style [20pt Arial, Bold] –  Simple Text Sample</a:t>
            </a:r>
          </a:p>
        </p:txBody>
      </p:sp>
      <p:sp>
        <p:nvSpPr>
          <p:cNvPr id="3" name="Text Placeholder 2"/>
          <p:cNvSpPr>
            <a:spLocks noGrp="1"/>
          </p:cNvSpPr>
          <p:nvPr>
            <p:ph type="body" sz="quarter" idx="12"/>
          </p:nvPr>
        </p:nvSpPr>
        <p:spPr>
          <a:xfrm>
            <a:off x="357187" y="1280160"/>
            <a:ext cx="7278311" cy="4798423"/>
          </a:xfrm>
        </p:spPr>
        <p:txBody>
          <a:bodyPr/>
          <a:lstStyle/>
          <a:p>
            <a:r>
              <a:rPr lang="en-US" sz="2000" dirty="0">
                <a:solidFill>
                  <a:schemeClr val="tx2"/>
                </a:solidFill>
              </a:rPr>
              <a:t>First-level Text [20pt Arial, Regular or </a:t>
            </a:r>
            <a:r>
              <a:rPr lang="en-US" sz="2000" b="1" dirty="0">
                <a:solidFill>
                  <a:schemeClr val="tx2"/>
                </a:solidFill>
              </a:rPr>
              <a:t>Bold</a:t>
            </a:r>
            <a:r>
              <a:rPr lang="en-US" sz="2000" dirty="0">
                <a:solidFill>
                  <a:schemeClr val="tx2"/>
                </a:solidFill>
              </a:rPr>
              <a:t>]. </a:t>
            </a:r>
          </a:p>
          <a:p>
            <a:pPr lvl="1">
              <a:buClrTx/>
            </a:pPr>
            <a:r>
              <a:rPr lang="en-US" sz="2000" dirty="0">
                <a:solidFill>
                  <a:schemeClr val="tx2"/>
                </a:solidFill>
              </a:rPr>
              <a:t>Second level is bulleted text [20pt Arial, Regular]. </a:t>
            </a:r>
          </a:p>
          <a:p>
            <a:pPr lvl="1">
              <a:buClrTx/>
            </a:pPr>
            <a:r>
              <a:rPr lang="en-US" sz="2000" dirty="0">
                <a:solidFill>
                  <a:schemeClr val="tx2"/>
                </a:solidFill>
              </a:rPr>
              <a:t>8pts space between paragraphs is automatically applied when styling with the “Increase List Level” button in “Home” tab’s toolbar.</a:t>
            </a:r>
          </a:p>
          <a:p>
            <a:pPr lvl="2"/>
            <a:r>
              <a:rPr lang="en-US" sz="1800" dirty="0">
                <a:solidFill>
                  <a:schemeClr val="tx2"/>
                </a:solidFill>
              </a:rPr>
              <a:t>Third level is bulleted text indented to align with copy [18pt Arial, Regular]. </a:t>
            </a:r>
          </a:p>
          <a:p>
            <a:pPr lvl="2"/>
            <a:r>
              <a:rPr lang="en-US" sz="1800" dirty="0">
                <a:solidFill>
                  <a:schemeClr val="tx2"/>
                </a:solidFill>
              </a:rPr>
              <a:t>8pts space between paragraphs is automatically applied when styling with “Increase List Level” button in “Home” tab’s toolbar.</a:t>
            </a:r>
          </a:p>
          <a:p>
            <a:r>
              <a:rPr lang="en-US" sz="2000" b="1" dirty="0">
                <a:solidFill>
                  <a:schemeClr val="tx2"/>
                </a:solidFill>
              </a:rPr>
              <a:t>Sample of Bold Subhead [20pt. Arial, Bold]</a:t>
            </a:r>
            <a:br>
              <a:rPr lang="en-US" sz="2000" b="1" dirty="0">
                <a:solidFill>
                  <a:schemeClr val="tx2"/>
                </a:solidFill>
              </a:rPr>
            </a:br>
            <a:r>
              <a:rPr lang="en-US" sz="2000" dirty="0">
                <a:solidFill>
                  <a:schemeClr val="tx2"/>
                </a:solidFill>
              </a:rPr>
              <a:t>If no space is desired between subhead and paragraph following, use a soft return between. (Recommended) </a:t>
            </a:r>
          </a:p>
          <a:p>
            <a:endParaRPr lang="en-US" dirty="0"/>
          </a:p>
          <a:p>
            <a:endParaRPr lang="en-US" dirty="0"/>
          </a:p>
          <a:p>
            <a:pPr lvl="2"/>
            <a:endParaRPr lang="en-US" dirty="0"/>
          </a:p>
          <a:p>
            <a:endParaRPr lang="en-US" dirty="0"/>
          </a:p>
        </p:txBody>
      </p:sp>
      <p:sp>
        <p:nvSpPr>
          <p:cNvPr id="5" name="Slide Number Placeholder 4"/>
          <p:cNvSpPr>
            <a:spLocks noGrp="1"/>
          </p:cNvSpPr>
          <p:nvPr>
            <p:ph type="sldNum" sz="quarter" idx="4"/>
          </p:nvPr>
        </p:nvSpPr>
        <p:spPr/>
        <p:txBody>
          <a:bodyPr/>
          <a:lstStyle/>
          <a:p>
            <a:fld id="{40BFEAB2-FD83-41F2-9787-AD5D1A1760CD}" type="slidenum">
              <a:rPr lang="en-US" smtClean="0"/>
              <a:t>9</a:t>
            </a:fld>
            <a:endParaRPr lang="en-US" dirty="0"/>
          </a:p>
        </p:txBody>
      </p:sp>
      <p:cxnSp>
        <p:nvCxnSpPr>
          <p:cNvPr id="14" name="Straight Connector 13"/>
          <p:cNvCxnSpPr/>
          <p:nvPr/>
        </p:nvCxnSpPr>
        <p:spPr>
          <a:xfrm>
            <a:off x="10116879" y="5911702"/>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AC6FE163-8C29-40B5-A490-0E5AF69445E5}"/>
              </a:ext>
            </a:extLst>
          </p:cNvPr>
          <p:cNvCxnSpPr>
            <a:cxnSpLocks/>
          </p:cNvCxnSpPr>
          <p:nvPr/>
        </p:nvCxnSpPr>
        <p:spPr>
          <a:xfrm flipH="1">
            <a:off x="457200" y="5999180"/>
            <a:ext cx="8229600" cy="0"/>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C3D7E1A-8F11-403D-9E21-BAD0F0C97BDF}"/>
              </a:ext>
            </a:extLst>
          </p:cNvPr>
          <p:cNvSpPr txBox="1"/>
          <p:nvPr/>
        </p:nvSpPr>
        <p:spPr>
          <a:xfrm>
            <a:off x="7029298" y="4581902"/>
            <a:ext cx="2026685" cy="1615827"/>
          </a:xfrm>
          <a:prstGeom prst="rect">
            <a:avLst/>
          </a:prstGeom>
          <a:solidFill>
            <a:schemeClr val="bg1"/>
          </a:solidFill>
          <a:ln>
            <a:solidFill>
              <a:schemeClr val="accent1"/>
            </a:solidFill>
          </a:ln>
        </p:spPr>
        <p:txBody>
          <a:bodyPr wrap="square" rtlCol="0">
            <a:spAutoFit/>
          </a:bodyPr>
          <a:lstStyle/>
          <a:p>
            <a:r>
              <a:rPr lang="en-US" sz="1100" b="1" dirty="0">
                <a:solidFill>
                  <a:schemeClr val="accent1"/>
                </a:solidFill>
              </a:rPr>
              <a:t>USER NOTE</a:t>
            </a:r>
          </a:p>
          <a:p>
            <a:r>
              <a:rPr lang="en-US" sz="1100" dirty="0">
                <a:solidFill>
                  <a:schemeClr val="accent1"/>
                </a:solidFill>
              </a:rPr>
              <a:t>As a reminder, </a:t>
            </a:r>
            <a:r>
              <a:rPr lang="en-US" sz="1100" b="1" dirty="0">
                <a:solidFill>
                  <a:schemeClr val="accent1"/>
                </a:solidFill>
              </a:rPr>
              <a:t>text on all slides should not go past the red line shown below.</a:t>
            </a:r>
            <a:endParaRPr lang="en-US" sz="1100" dirty="0">
              <a:solidFill>
                <a:schemeClr val="accent1"/>
              </a:solidFill>
            </a:endParaRPr>
          </a:p>
          <a:p>
            <a:endParaRPr lang="en-US" sz="1100" dirty="0">
              <a:solidFill>
                <a:schemeClr val="accent1"/>
              </a:solidFill>
            </a:endParaRPr>
          </a:p>
          <a:p>
            <a:r>
              <a:rPr lang="en-US" sz="1100" b="1" u="sng" dirty="0">
                <a:solidFill>
                  <a:schemeClr val="accent1"/>
                </a:solidFill>
              </a:rPr>
              <a:t>DELETE</a:t>
            </a:r>
            <a:r>
              <a:rPr lang="en-US" sz="1100" u="sng" dirty="0">
                <a:solidFill>
                  <a:schemeClr val="accent1"/>
                </a:solidFill>
              </a:rPr>
              <a:t> </a:t>
            </a:r>
            <a:r>
              <a:rPr lang="en-US" sz="1100" b="1" u="sng" dirty="0">
                <a:solidFill>
                  <a:schemeClr val="accent1"/>
                </a:solidFill>
              </a:rPr>
              <a:t>THE RED LINE </a:t>
            </a:r>
            <a:r>
              <a:rPr lang="en-US" sz="1100" dirty="0">
                <a:solidFill>
                  <a:schemeClr val="accent1"/>
                </a:solidFill>
              </a:rPr>
              <a:t>AND THIS INSTRUCTION BOX FROM FINAL PRESENTATION.</a:t>
            </a:r>
          </a:p>
        </p:txBody>
      </p:sp>
      <p:sp>
        <p:nvSpPr>
          <p:cNvPr id="9" name="TextBox 8">
            <a:extLst>
              <a:ext uri="{FF2B5EF4-FFF2-40B4-BE49-F238E27FC236}">
                <a16:creationId xmlns:a16="http://schemas.microsoft.com/office/drawing/2014/main" id="{BD38C16C-C1FA-4861-A710-031AD24BF1CE}"/>
              </a:ext>
            </a:extLst>
          </p:cNvPr>
          <p:cNvSpPr txBox="1"/>
          <p:nvPr/>
        </p:nvSpPr>
        <p:spPr>
          <a:xfrm>
            <a:off x="9258148" y="1029077"/>
            <a:ext cx="2026685" cy="938719"/>
          </a:xfrm>
          <a:prstGeom prst="rect">
            <a:avLst/>
          </a:prstGeom>
          <a:solidFill>
            <a:schemeClr val="bg1"/>
          </a:solidFill>
          <a:ln>
            <a:solidFill>
              <a:schemeClr val="accent1"/>
            </a:solidFill>
          </a:ln>
        </p:spPr>
        <p:txBody>
          <a:bodyPr wrap="square" rtlCol="0">
            <a:spAutoFit/>
          </a:bodyPr>
          <a:lstStyle/>
          <a:p>
            <a:r>
              <a:rPr lang="en-US" sz="1100" b="1" dirty="0">
                <a:solidFill>
                  <a:schemeClr val="accent1"/>
                </a:solidFill>
              </a:rPr>
              <a:t>USER NOTE</a:t>
            </a:r>
          </a:p>
          <a:p>
            <a:endParaRPr lang="en-US" sz="1100" b="1" dirty="0">
              <a:solidFill>
                <a:schemeClr val="accent1"/>
              </a:solidFill>
            </a:endParaRPr>
          </a:p>
          <a:p>
            <a:r>
              <a:rPr lang="en-US" sz="1100" dirty="0">
                <a:solidFill>
                  <a:schemeClr val="accent1"/>
                </a:solidFill>
              </a:rPr>
              <a:t>This is a </a:t>
            </a:r>
            <a:r>
              <a:rPr lang="en-US" sz="1100" b="1" dirty="0">
                <a:solidFill>
                  <a:schemeClr val="accent1"/>
                </a:solidFill>
              </a:rPr>
              <a:t>style variation in the heading, </a:t>
            </a:r>
            <a:r>
              <a:rPr lang="en-US" sz="1100" dirty="0">
                <a:solidFill>
                  <a:schemeClr val="accent1"/>
                </a:solidFill>
              </a:rPr>
              <a:t>to provide the font size for subtitles.</a:t>
            </a:r>
            <a:endParaRPr lang="en-US" sz="1100" b="1" dirty="0">
              <a:solidFill>
                <a:schemeClr val="accent1"/>
              </a:solidFill>
            </a:endParaRPr>
          </a:p>
        </p:txBody>
      </p:sp>
      <p:sp>
        <p:nvSpPr>
          <p:cNvPr id="6" name="Footer Placeholder 5">
            <a:extLst>
              <a:ext uri="{FF2B5EF4-FFF2-40B4-BE49-F238E27FC236}">
                <a16:creationId xmlns:a16="http://schemas.microsoft.com/office/drawing/2014/main" id="{03DE3B8C-9A8D-4548-81E2-4D1F5FD80684}"/>
              </a:ext>
            </a:extLst>
          </p:cNvPr>
          <p:cNvSpPr>
            <a:spLocks noGrp="1"/>
          </p:cNvSpPr>
          <p:nvPr>
            <p:ph type="ftr" sz="quarter" idx="3"/>
          </p:nvPr>
        </p:nvSpPr>
        <p:spPr/>
        <p:txBody>
          <a:bodyPr/>
          <a:lstStyle/>
          <a:p>
            <a:r>
              <a:rPr lang="en-US"/>
              <a:t>Advanced Computer Architecture</a:t>
            </a:r>
            <a:endParaRPr lang="en-US" dirty="0"/>
          </a:p>
        </p:txBody>
      </p:sp>
    </p:spTree>
    <p:extLst>
      <p:ext uri="{BB962C8B-B14F-4D97-AF65-F5344CB8AC3E}">
        <p14:creationId xmlns:p14="http://schemas.microsoft.com/office/powerpoint/2010/main" val="1978858625"/>
      </p:ext>
    </p:extLst>
  </p:cSld>
  <p:clrMapOvr>
    <a:masterClrMapping/>
  </p:clrMapOvr>
</p:sld>
</file>

<file path=ppt/theme/theme1.xml><?xml version="1.0" encoding="utf-8"?>
<a:theme xmlns:a="http://schemas.openxmlformats.org/drawingml/2006/main" name="Office Theme">
  <a:themeElements>
    <a:clrScheme name="MHE PPT Theme Colors 06 15 18">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625D9C"/>
      </a:hlink>
      <a:folHlink>
        <a:srgbClr val="373A3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MH 4x3 CORP PPT Template_V8-FNL_Compressed.potx_MAR-1-2019" id="{08DE2090-B8B5-4033-89C1-B4DDE1363E23}" vid="{41A9A413-2957-419E-84E7-5E9AF06433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9">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F5DFFE5A-C502-4C70-BB7F-E202020796FE}">
  <we:reference id="f12c312d-282a-4734-8843-05915fdfef0b" version="4.3.3.0" store="EXCatalog" storeType="EXCatalog"/>
  <we:alternateReferences>
    <we:reference id="WA104178141" version="4.3.3.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MH 4x3 CORP PPT Template_Compressed.potx_V8-FNL_MAR-1-2019</Template>
  <TotalTime>134</TotalTime>
  <Words>1730</Words>
  <Application>Microsoft Office PowerPoint</Application>
  <PresentationFormat>On-screen Show (4:3)</PresentationFormat>
  <Paragraphs>215</Paragraphs>
  <Slides>17</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Caveat</vt:lpstr>
      <vt:lpstr>Comic Sans MS</vt:lpstr>
      <vt:lpstr>Freestyle Script</vt:lpstr>
      <vt:lpstr>Lato Light</vt:lpstr>
      <vt:lpstr>Poppins</vt:lpstr>
      <vt:lpstr>Office Theme</vt:lpstr>
      <vt:lpstr>PowerPoint Presentation</vt:lpstr>
      <vt:lpstr>PowerPoint Presentation</vt:lpstr>
      <vt:lpstr>PowerPoint Presentation</vt:lpstr>
      <vt:lpstr>Contents</vt:lpstr>
      <vt:lpstr>Divider Slide Title, Title Case, One or Two Lines [26pt Arial, Bold]</vt:lpstr>
      <vt:lpstr>PowerPoint Presentation</vt:lpstr>
      <vt:lpstr>Mission Statement or Similar “Lite” Text  [24pt Arial, Bold] </vt:lpstr>
      <vt:lpstr>Heading Style [24pt Arial, Bold]  Simple Text, Content 1-column Plain Sample</vt:lpstr>
      <vt:lpstr>Heading Style [24pt Arial, Bold] – One-Line Title One-Line Subtitle Style [20pt Arial, Bold] –  Simple Text Sample</vt:lpstr>
      <vt:lpstr>Heading Style [24pt Arial, Bold]  Content 2-column Sample</vt:lpstr>
      <vt:lpstr>Content with Photo Sample [24pt Arial, Bold]</vt:lpstr>
      <vt:lpstr>Content with Photo Sample [24pt Arial, Bold]</vt:lpstr>
      <vt:lpstr>Content with Photo Sample [24pt Arial, Bold]</vt:lpstr>
      <vt:lpstr>Content with Photo Sample [24pt Arial, Bold]</vt:lpstr>
      <vt:lpstr>Content with Photo Sample [24pt Arial, Bold]</vt:lpstr>
      <vt:lpstr>PowerPoint Presentation</vt:lpstr>
      <vt:lpstr>I would love to take any 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 Template: User Notes Delete this slide from final presentation.</dc:title>
  <dc:creator>Mehra, Ruchika</dc:creator>
  <cp:lastModifiedBy>Smruti Ranjan Sarangi</cp:lastModifiedBy>
  <cp:revision>33</cp:revision>
  <cp:lastPrinted>2018-08-01T21:17:27Z</cp:lastPrinted>
  <dcterms:created xsi:type="dcterms:W3CDTF">2019-03-07T04:20:31Z</dcterms:created>
  <dcterms:modified xsi:type="dcterms:W3CDTF">2021-10-16T04:24:32Z</dcterms:modified>
</cp:coreProperties>
</file>

<file path=docProps/thumbnail.jpeg>
</file>